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5" r:id="rId3"/>
    <p:sldId id="264" r:id="rId4"/>
    <p:sldId id="269" r:id="rId5"/>
    <p:sldId id="270" r:id="rId6"/>
    <p:sldId id="271" r:id="rId7"/>
    <p:sldId id="272" r:id="rId8"/>
    <p:sldId id="273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15" autoAdjust="0"/>
    <p:restoredTop sz="94660"/>
  </p:normalViewPr>
  <p:slideViewPr>
    <p:cSldViewPr>
      <p:cViewPr varScale="1">
        <p:scale>
          <a:sx n="80" d="100"/>
          <a:sy n="80" d="100"/>
        </p:scale>
        <p:origin x="1512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56854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0388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80402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03453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98112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13802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39167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91315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4952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37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74893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73" name="Group 185">
            <a:extLst>
              <a:ext uri="{FF2B5EF4-FFF2-40B4-BE49-F238E27FC236}">
                <a16:creationId xmlns:a16="http://schemas.microsoft.com/office/drawing/2014/main" id="{A33E7244-E496-4446-A1FD-987640048D8A}"/>
              </a:ext>
            </a:extLst>
          </p:cNvPr>
          <p:cNvGrpSpPr>
            <a:grpSpLocks/>
          </p:cNvGrpSpPr>
          <p:nvPr/>
        </p:nvGrpSpPr>
        <p:grpSpPr bwMode="auto">
          <a:xfrm>
            <a:off x="5545138" y="3900488"/>
            <a:ext cx="2790825" cy="3870325"/>
            <a:chOff x="3493" y="2457"/>
            <a:chExt cx="1758" cy="2438"/>
          </a:xfrm>
        </p:grpSpPr>
        <p:sp>
          <p:nvSpPr>
            <p:cNvPr id="12444" name="Freeform 156">
              <a:extLst>
                <a:ext uri="{FF2B5EF4-FFF2-40B4-BE49-F238E27FC236}">
                  <a16:creationId xmlns:a16="http://schemas.microsoft.com/office/drawing/2014/main" id="{1BEB7A10-15CE-4760-ACD8-4C6E14ABF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2457"/>
              <a:ext cx="1163" cy="1786"/>
            </a:xfrm>
            <a:custGeom>
              <a:avLst/>
              <a:gdLst>
                <a:gd name="T0" fmla="*/ 454 w 1163"/>
                <a:gd name="T1" fmla="*/ 1786 h 1786"/>
                <a:gd name="T2" fmla="*/ 426 w 1163"/>
                <a:gd name="T3" fmla="*/ 1701 h 1786"/>
                <a:gd name="T4" fmla="*/ 454 w 1163"/>
                <a:gd name="T5" fmla="*/ 1673 h 1786"/>
                <a:gd name="T6" fmla="*/ 426 w 1163"/>
                <a:gd name="T7" fmla="*/ 1616 h 1786"/>
                <a:gd name="T8" fmla="*/ 341 w 1163"/>
                <a:gd name="T9" fmla="*/ 1588 h 1786"/>
                <a:gd name="T10" fmla="*/ 256 w 1163"/>
                <a:gd name="T11" fmla="*/ 1616 h 1786"/>
                <a:gd name="T12" fmla="*/ 227 w 1163"/>
                <a:gd name="T13" fmla="*/ 1559 h 1786"/>
                <a:gd name="T14" fmla="*/ 284 w 1163"/>
                <a:gd name="T15" fmla="*/ 1474 h 1786"/>
                <a:gd name="T16" fmla="*/ 199 w 1163"/>
                <a:gd name="T17" fmla="*/ 1389 h 1786"/>
                <a:gd name="T18" fmla="*/ 284 w 1163"/>
                <a:gd name="T19" fmla="*/ 1332 h 1786"/>
                <a:gd name="T20" fmla="*/ 227 w 1163"/>
                <a:gd name="T21" fmla="*/ 1247 h 1786"/>
                <a:gd name="T22" fmla="*/ 114 w 1163"/>
                <a:gd name="T23" fmla="*/ 1134 h 1786"/>
                <a:gd name="T24" fmla="*/ 0 w 1163"/>
                <a:gd name="T25" fmla="*/ 1106 h 1786"/>
                <a:gd name="T26" fmla="*/ 0 w 1163"/>
                <a:gd name="T27" fmla="*/ 1021 h 1786"/>
                <a:gd name="T28" fmla="*/ 57 w 1163"/>
                <a:gd name="T29" fmla="*/ 907 h 1786"/>
                <a:gd name="T30" fmla="*/ 142 w 1163"/>
                <a:gd name="T31" fmla="*/ 936 h 1786"/>
                <a:gd name="T32" fmla="*/ 199 w 1163"/>
                <a:gd name="T33" fmla="*/ 765 h 1786"/>
                <a:gd name="T34" fmla="*/ 256 w 1163"/>
                <a:gd name="T35" fmla="*/ 737 h 1786"/>
                <a:gd name="T36" fmla="*/ 341 w 1163"/>
                <a:gd name="T37" fmla="*/ 794 h 1786"/>
                <a:gd name="T38" fmla="*/ 341 w 1163"/>
                <a:gd name="T39" fmla="*/ 624 h 1786"/>
                <a:gd name="T40" fmla="*/ 454 w 1163"/>
                <a:gd name="T41" fmla="*/ 595 h 1786"/>
                <a:gd name="T42" fmla="*/ 482 w 1163"/>
                <a:gd name="T43" fmla="*/ 539 h 1786"/>
                <a:gd name="T44" fmla="*/ 454 w 1163"/>
                <a:gd name="T45" fmla="*/ 482 h 1786"/>
                <a:gd name="T46" fmla="*/ 482 w 1163"/>
                <a:gd name="T47" fmla="*/ 340 h 1786"/>
                <a:gd name="T48" fmla="*/ 624 w 1163"/>
                <a:gd name="T49" fmla="*/ 227 h 1786"/>
                <a:gd name="T50" fmla="*/ 539 w 1163"/>
                <a:gd name="T51" fmla="*/ 198 h 1786"/>
                <a:gd name="T52" fmla="*/ 482 w 1163"/>
                <a:gd name="T53" fmla="*/ 142 h 1786"/>
                <a:gd name="T54" fmla="*/ 511 w 1163"/>
                <a:gd name="T55" fmla="*/ 85 h 1786"/>
                <a:gd name="T56" fmla="*/ 511 w 1163"/>
                <a:gd name="T57" fmla="*/ 28 h 1786"/>
                <a:gd name="T58" fmla="*/ 539 w 1163"/>
                <a:gd name="T59" fmla="*/ 28 h 1786"/>
                <a:gd name="T60" fmla="*/ 596 w 1163"/>
                <a:gd name="T61" fmla="*/ 85 h 1786"/>
                <a:gd name="T62" fmla="*/ 652 w 1163"/>
                <a:gd name="T63" fmla="*/ 0 h 1786"/>
                <a:gd name="T64" fmla="*/ 766 w 1163"/>
                <a:gd name="T65" fmla="*/ 28 h 1786"/>
                <a:gd name="T66" fmla="*/ 766 w 1163"/>
                <a:gd name="T67" fmla="*/ 113 h 1786"/>
                <a:gd name="T68" fmla="*/ 681 w 1163"/>
                <a:gd name="T69" fmla="*/ 198 h 1786"/>
                <a:gd name="T70" fmla="*/ 709 w 1163"/>
                <a:gd name="T71" fmla="*/ 255 h 1786"/>
                <a:gd name="T72" fmla="*/ 794 w 1163"/>
                <a:gd name="T73" fmla="*/ 198 h 1786"/>
                <a:gd name="T74" fmla="*/ 908 w 1163"/>
                <a:gd name="T75" fmla="*/ 340 h 1786"/>
                <a:gd name="T76" fmla="*/ 879 w 1163"/>
                <a:gd name="T77" fmla="*/ 397 h 1786"/>
                <a:gd name="T78" fmla="*/ 964 w 1163"/>
                <a:gd name="T79" fmla="*/ 425 h 1786"/>
                <a:gd name="T80" fmla="*/ 993 w 1163"/>
                <a:gd name="T81" fmla="*/ 397 h 1786"/>
                <a:gd name="T82" fmla="*/ 1021 w 1163"/>
                <a:gd name="T83" fmla="*/ 539 h 1786"/>
                <a:gd name="T84" fmla="*/ 1078 w 1163"/>
                <a:gd name="T85" fmla="*/ 567 h 1786"/>
                <a:gd name="T86" fmla="*/ 1134 w 1163"/>
                <a:gd name="T87" fmla="*/ 510 h 1786"/>
                <a:gd name="T88" fmla="*/ 1163 w 1163"/>
                <a:gd name="T89" fmla="*/ 539 h 1786"/>
                <a:gd name="T90" fmla="*/ 1134 w 1163"/>
                <a:gd name="T91" fmla="*/ 624 h 1786"/>
                <a:gd name="T92" fmla="*/ 1134 w 1163"/>
                <a:gd name="T93" fmla="*/ 737 h 1786"/>
                <a:gd name="T94" fmla="*/ 1021 w 1163"/>
                <a:gd name="T95" fmla="*/ 879 h 1786"/>
                <a:gd name="T96" fmla="*/ 1078 w 1163"/>
                <a:gd name="T97" fmla="*/ 907 h 1786"/>
                <a:gd name="T98" fmla="*/ 1078 w 1163"/>
                <a:gd name="T99" fmla="*/ 992 h 1786"/>
                <a:gd name="T100" fmla="*/ 1134 w 1163"/>
                <a:gd name="T101" fmla="*/ 1021 h 1786"/>
                <a:gd name="T102" fmla="*/ 1078 w 1163"/>
                <a:gd name="T103" fmla="*/ 1106 h 1786"/>
                <a:gd name="T104" fmla="*/ 1163 w 1163"/>
                <a:gd name="T105" fmla="*/ 1276 h 1786"/>
                <a:gd name="T106" fmla="*/ 1021 w 1163"/>
                <a:gd name="T107" fmla="*/ 1389 h 1786"/>
                <a:gd name="T108" fmla="*/ 936 w 1163"/>
                <a:gd name="T109" fmla="*/ 1389 h 1786"/>
                <a:gd name="T110" fmla="*/ 879 w 1163"/>
                <a:gd name="T111" fmla="*/ 1503 h 1786"/>
                <a:gd name="T112" fmla="*/ 851 w 1163"/>
                <a:gd name="T113" fmla="*/ 1673 h 1786"/>
                <a:gd name="T114" fmla="*/ 908 w 1163"/>
                <a:gd name="T115" fmla="*/ 1758 h 1786"/>
                <a:gd name="T116" fmla="*/ 737 w 1163"/>
                <a:gd name="T117" fmla="*/ 1786 h 1786"/>
                <a:gd name="T118" fmla="*/ 652 w 1163"/>
                <a:gd name="T119" fmla="*/ 1729 h 1786"/>
                <a:gd name="T120" fmla="*/ 567 w 1163"/>
                <a:gd name="T121" fmla="*/ 1729 h 1786"/>
                <a:gd name="T122" fmla="*/ 511 w 1163"/>
                <a:gd name="T123" fmla="*/ 1786 h 1786"/>
                <a:gd name="T124" fmla="*/ 454 w 1163"/>
                <a:gd name="T125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3" h="1786">
                  <a:moveTo>
                    <a:pt x="454" y="1786"/>
                  </a:moveTo>
                  <a:lnTo>
                    <a:pt x="426" y="1701"/>
                  </a:lnTo>
                  <a:lnTo>
                    <a:pt x="454" y="1673"/>
                  </a:lnTo>
                  <a:lnTo>
                    <a:pt x="426" y="1616"/>
                  </a:lnTo>
                  <a:lnTo>
                    <a:pt x="341" y="1588"/>
                  </a:lnTo>
                  <a:lnTo>
                    <a:pt x="256" y="1616"/>
                  </a:lnTo>
                  <a:lnTo>
                    <a:pt x="227" y="1559"/>
                  </a:lnTo>
                  <a:lnTo>
                    <a:pt x="284" y="1474"/>
                  </a:lnTo>
                  <a:lnTo>
                    <a:pt x="199" y="1389"/>
                  </a:lnTo>
                  <a:lnTo>
                    <a:pt x="284" y="1332"/>
                  </a:lnTo>
                  <a:lnTo>
                    <a:pt x="227" y="1247"/>
                  </a:lnTo>
                  <a:lnTo>
                    <a:pt x="114" y="1134"/>
                  </a:lnTo>
                  <a:lnTo>
                    <a:pt x="0" y="1106"/>
                  </a:lnTo>
                  <a:lnTo>
                    <a:pt x="0" y="1021"/>
                  </a:lnTo>
                  <a:lnTo>
                    <a:pt x="57" y="907"/>
                  </a:lnTo>
                  <a:lnTo>
                    <a:pt x="142" y="936"/>
                  </a:lnTo>
                  <a:lnTo>
                    <a:pt x="199" y="765"/>
                  </a:lnTo>
                  <a:lnTo>
                    <a:pt x="256" y="737"/>
                  </a:lnTo>
                  <a:lnTo>
                    <a:pt x="341" y="794"/>
                  </a:lnTo>
                  <a:lnTo>
                    <a:pt x="341" y="624"/>
                  </a:lnTo>
                  <a:lnTo>
                    <a:pt x="454" y="595"/>
                  </a:lnTo>
                  <a:lnTo>
                    <a:pt x="482" y="539"/>
                  </a:lnTo>
                  <a:lnTo>
                    <a:pt x="454" y="482"/>
                  </a:lnTo>
                  <a:lnTo>
                    <a:pt x="482" y="340"/>
                  </a:lnTo>
                  <a:lnTo>
                    <a:pt x="624" y="227"/>
                  </a:lnTo>
                  <a:lnTo>
                    <a:pt x="539" y="198"/>
                  </a:lnTo>
                  <a:lnTo>
                    <a:pt x="482" y="142"/>
                  </a:lnTo>
                  <a:lnTo>
                    <a:pt x="511" y="85"/>
                  </a:lnTo>
                  <a:lnTo>
                    <a:pt x="511" y="28"/>
                  </a:lnTo>
                  <a:lnTo>
                    <a:pt x="539" y="28"/>
                  </a:lnTo>
                  <a:lnTo>
                    <a:pt x="596" y="85"/>
                  </a:lnTo>
                  <a:lnTo>
                    <a:pt x="652" y="0"/>
                  </a:lnTo>
                  <a:lnTo>
                    <a:pt x="766" y="28"/>
                  </a:lnTo>
                  <a:lnTo>
                    <a:pt x="766" y="113"/>
                  </a:lnTo>
                  <a:lnTo>
                    <a:pt x="681" y="198"/>
                  </a:lnTo>
                  <a:lnTo>
                    <a:pt x="709" y="255"/>
                  </a:lnTo>
                  <a:lnTo>
                    <a:pt x="794" y="198"/>
                  </a:lnTo>
                  <a:lnTo>
                    <a:pt x="908" y="340"/>
                  </a:lnTo>
                  <a:lnTo>
                    <a:pt x="879" y="397"/>
                  </a:lnTo>
                  <a:lnTo>
                    <a:pt x="964" y="425"/>
                  </a:lnTo>
                  <a:lnTo>
                    <a:pt x="993" y="397"/>
                  </a:lnTo>
                  <a:lnTo>
                    <a:pt x="1021" y="539"/>
                  </a:lnTo>
                  <a:lnTo>
                    <a:pt x="1078" y="567"/>
                  </a:lnTo>
                  <a:lnTo>
                    <a:pt x="1134" y="510"/>
                  </a:lnTo>
                  <a:lnTo>
                    <a:pt x="1163" y="539"/>
                  </a:lnTo>
                  <a:lnTo>
                    <a:pt x="1134" y="624"/>
                  </a:lnTo>
                  <a:lnTo>
                    <a:pt x="1134" y="737"/>
                  </a:lnTo>
                  <a:lnTo>
                    <a:pt x="1021" y="879"/>
                  </a:lnTo>
                  <a:lnTo>
                    <a:pt x="1078" y="907"/>
                  </a:lnTo>
                  <a:lnTo>
                    <a:pt x="1078" y="992"/>
                  </a:lnTo>
                  <a:lnTo>
                    <a:pt x="1134" y="1021"/>
                  </a:lnTo>
                  <a:lnTo>
                    <a:pt x="1078" y="1106"/>
                  </a:lnTo>
                  <a:lnTo>
                    <a:pt x="1163" y="1276"/>
                  </a:lnTo>
                  <a:lnTo>
                    <a:pt x="1021" y="1389"/>
                  </a:lnTo>
                  <a:lnTo>
                    <a:pt x="936" y="1389"/>
                  </a:lnTo>
                  <a:lnTo>
                    <a:pt x="879" y="1503"/>
                  </a:lnTo>
                  <a:lnTo>
                    <a:pt x="851" y="1673"/>
                  </a:lnTo>
                  <a:lnTo>
                    <a:pt x="908" y="1758"/>
                  </a:lnTo>
                  <a:lnTo>
                    <a:pt x="737" y="1786"/>
                  </a:lnTo>
                  <a:lnTo>
                    <a:pt x="652" y="1729"/>
                  </a:lnTo>
                  <a:lnTo>
                    <a:pt x="567" y="1729"/>
                  </a:lnTo>
                  <a:lnTo>
                    <a:pt x="511" y="1786"/>
                  </a:lnTo>
                  <a:lnTo>
                    <a:pt x="454" y="1786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5" name="Freeform 157">
              <a:extLst>
                <a:ext uri="{FF2B5EF4-FFF2-40B4-BE49-F238E27FC236}">
                  <a16:creationId xmlns:a16="http://schemas.microsoft.com/office/drawing/2014/main" id="{E9F09BAF-FE44-44D5-BDB7-16F7E99B2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" y="4186"/>
              <a:ext cx="708" cy="709"/>
            </a:xfrm>
            <a:custGeom>
              <a:avLst/>
              <a:gdLst>
                <a:gd name="T0" fmla="*/ 708 w 708"/>
                <a:gd name="T1" fmla="*/ 227 h 709"/>
                <a:gd name="T2" fmla="*/ 567 w 708"/>
                <a:gd name="T3" fmla="*/ 29 h 709"/>
                <a:gd name="T4" fmla="*/ 396 w 708"/>
                <a:gd name="T5" fmla="*/ 57 h 709"/>
                <a:gd name="T6" fmla="*/ 311 w 708"/>
                <a:gd name="T7" fmla="*/ 0 h 709"/>
                <a:gd name="T8" fmla="*/ 226 w 708"/>
                <a:gd name="T9" fmla="*/ 0 h 709"/>
                <a:gd name="T10" fmla="*/ 170 w 708"/>
                <a:gd name="T11" fmla="*/ 57 h 709"/>
                <a:gd name="T12" fmla="*/ 113 w 708"/>
                <a:gd name="T13" fmla="*/ 57 h 709"/>
                <a:gd name="T14" fmla="*/ 85 w 708"/>
                <a:gd name="T15" fmla="*/ 142 h 709"/>
                <a:gd name="T16" fmla="*/ 85 w 708"/>
                <a:gd name="T17" fmla="*/ 227 h 709"/>
                <a:gd name="T18" fmla="*/ 113 w 708"/>
                <a:gd name="T19" fmla="*/ 284 h 709"/>
                <a:gd name="T20" fmla="*/ 113 w 708"/>
                <a:gd name="T21" fmla="*/ 369 h 709"/>
                <a:gd name="T22" fmla="*/ 85 w 708"/>
                <a:gd name="T23" fmla="*/ 426 h 709"/>
                <a:gd name="T24" fmla="*/ 28 w 708"/>
                <a:gd name="T25" fmla="*/ 454 h 709"/>
                <a:gd name="T26" fmla="*/ 0 w 708"/>
                <a:gd name="T27" fmla="*/ 539 h 709"/>
                <a:gd name="T28" fmla="*/ 56 w 708"/>
                <a:gd name="T29" fmla="*/ 596 h 709"/>
                <a:gd name="T30" fmla="*/ 56 w 708"/>
                <a:gd name="T31" fmla="*/ 624 h 709"/>
                <a:gd name="T32" fmla="*/ 141 w 708"/>
                <a:gd name="T33" fmla="*/ 652 h 709"/>
                <a:gd name="T34" fmla="*/ 141 w 708"/>
                <a:gd name="T35" fmla="*/ 681 h 709"/>
                <a:gd name="T36" fmla="*/ 226 w 708"/>
                <a:gd name="T37" fmla="*/ 709 h 709"/>
                <a:gd name="T38" fmla="*/ 311 w 708"/>
                <a:gd name="T39" fmla="*/ 681 h 709"/>
                <a:gd name="T40" fmla="*/ 311 w 708"/>
                <a:gd name="T41" fmla="*/ 596 h 709"/>
                <a:gd name="T42" fmla="*/ 368 w 708"/>
                <a:gd name="T43" fmla="*/ 567 h 709"/>
                <a:gd name="T44" fmla="*/ 396 w 708"/>
                <a:gd name="T45" fmla="*/ 596 h 709"/>
                <a:gd name="T46" fmla="*/ 481 w 708"/>
                <a:gd name="T47" fmla="*/ 567 h 709"/>
                <a:gd name="T48" fmla="*/ 481 w 708"/>
                <a:gd name="T49" fmla="*/ 511 h 709"/>
                <a:gd name="T50" fmla="*/ 538 w 708"/>
                <a:gd name="T51" fmla="*/ 397 h 709"/>
                <a:gd name="T52" fmla="*/ 481 w 708"/>
                <a:gd name="T53" fmla="*/ 284 h 709"/>
                <a:gd name="T54" fmla="*/ 595 w 708"/>
                <a:gd name="T55" fmla="*/ 284 h 709"/>
                <a:gd name="T56" fmla="*/ 708 w 708"/>
                <a:gd name="T57" fmla="*/ 255 h 709"/>
                <a:gd name="T58" fmla="*/ 708 w 708"/>
                <a:gd name="T59" fmla="*/ 22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8" h="709">
                  <a:moveTo>
                    <a:pt x="708" y="227"/>
                  </a:moveTo>
                  <a:lnTo>
                    <a:pt x="567" y="29"/>
                  </a:lnTo>
                  <a:lnTo>
                    <a:pt x="396" y="57"/>
                  </a:lnTo>
                  <a:lnTo>
                    <a:pt x="311" y="0"/>
                  </a:lnTo>
                  <a:lnTo>
                    <a:pt x="226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113" y="284"/>
                  </a:lnTo>
                  <a:lnTo>
                    <a:pt x="113" y="369"/>
                  </a:lnTo>
                  <a:lnTo>
                    <a:pt x="85" y="426"/>
                  </a:lnTo>
                  <a:lnTo>
                    <a:pt x="28" y="454"/>
                  </a:lnTo>
                  <a:lnTo>
                    <a:pt x="0" y="539"/>
                  </a:lnTo>
                  <a:lnTo>
                    <a:pt x="56" y="596"/>
                  </a:lnTo>
                  <a:lnTo>
                    <a:pt x="56" y="624"/>
                  </a:lnTo>
                  <a:lnTo>
                    <a:pt x="141" y="652"/>
                  </a:lnTo>
                  <a:lnTo>
                    <a:pt x="141" y="681"/>
                  </a:lnTo>
                  <a:lnTo>
                    <a:pt x="226" y="709"/>
                  </a:lnTo>
                  <a:lnTo>
                    <a:pt x="311" y="681"/>
                  </a:lnTo>
                  <a:lnTo>
                    <a:pt x="311" y="596"/>
                  </a:lnTo>
                  <a:lnTo>
                    <a:pt x="368" y="567"/>
                  </a:lnTo>
                  <a:lnTo>
                    <a:pt x="396" y="596"/>
                  </a:lnTo>
                  <a:lnTo>
                    <a:pt x="481" y="567"/>
                  </a:lnTo>
                  <a:lnTo>
                    <a:pt x="481" y="511"/>
                  </a:lnTo>
                  <a:lnTo>
                    <a:pt x="538" y="397"/>
                  </a:lnTo>
                  <a:lnTo>
                    <a:pt x="481" y="284"/>
                  </a:lnTo>
                  <a:lnTo>
                    <a:pt x="595" y="284"/>
                  </a:lnTo>
                  <a:lnTo>
                    <a:pt x="708" y="255"/>
                  </a:lnTo>
                  <a:lnTo>
                    <a:pt x="70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6" name="Freeform 158">
              <a:extLst>
                <a:ext uri="{FF2B5EF4-FFF2-40B4-BE49-F238E27FC236}">
                  <a16:creationId xmlns:a16="http://schemas.microsoft.com/office/drawing/2014/main" id="{ED11796C-C6E7-4241-A6C4-0659D9988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3846"/>
              <a:ext cx="340" cy="595"/>
            </a:xfrm>
            <a:custGeom>
              <a:avLst/>
              <a:gdLst>
                <a:gd name="T0" fmla="*/ 198 w 340"/>
                <a:gd name="T1" fmla="*/ 595 h 595"/>
                <a:gd name="T2" fmla="*/ 198 w 340"/>
                <a:gd name="T3" fmla="*/ 567 h 595"/>
                <a:gd name="T4" fmla="*/ 57 w 340"/>
                <a:gd name="T5" fmla="*/ 369 h 595"/>
                <a:gd name="T6" fmla="*/ 0 w 340"/>
                <a:gd name="T7" fmla="*/ 284 h 595"/>
                <a:gd name="T8" fmla="*/ 28 w 340"/>
                <a:gd name="T9" fmla="*/ 114 h 595"/>
                <a:gd name="T10" fmla="*/ 85 w 340"/>
                <a:gd name="T11" fmla="*/ 0 h 595"/>
                <a:gd name="T12" fmla="*/ 170 w 340"/>
                <a:gd name="T13" fmla="*/ 0 h 595"/>
                <a:gd name="T14" fmla="*/ 227 w 340"/>
                <a:gd name="T15" fmla="*/ 85 h 595"/>
                <a:gd name="T16" fmla="*/ 283 w 340"/>
                <a:gd name="T17" fmla="*/ 114 h 595"/>
                <a:gd name="T18" fmla="*/ 340 w 340"/>
                <a:gd name="T19" fmla="*/ 170 h 595"/>
                <a:gd name="T20" fmla="*/ 283 w 340"/>
                <a:gd name="T21" fmla="*/ 397 h 595"/>
                <a:gd name="T22" fmla="*/ 312 w 340"/>
                <a:gd name="T23" fmla="*/ 539 h 595"/>
                <a:gd name="T24" fmla="*/ 198 w 340"/>
                <a:gd name="T2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595">
                  <a:moveTo>
                    <a:pt x="198" y="595"/>
                  </a:moveTo>
                  <a:lnTo>
                    <a:pt x="198" y="567"/>
                  </a:lnTo>
                  <a:lnTo>
                    <a:pt x="57" y="369"/>
                  </a:lnTo>
                  <a:lnTo>
                    <a:pt x="0" y="284"/>
                  </a:lnTo>
                  <a:lnTo>
                    <a:pt x="28" y="114"/>
                  </a:lnTo>
                  <a:lnTo>
                    <a:pt x="85" y="0"/>
                  </a:lnTo>
                  <a:lnTo>
                    <a:pt x="170" y="0"/>
                  </a:lnTo>
                  <a:lnTo>
                    <a:pt x="227" y="85"/>
                  </a:lnTo>
                  <a:lnTo>
                    <a:pt x="283" y="114"/>
                  </a:lnTo>
                  <a:lnTo>
                    <a:pt x="340" y="170"/>
                  </a:lnTo>
                  <a:lnTo>
                    <a:pt x="283" y="397"/>
                  </a:lnTo>
                  <a:lnTo>
                    <a:pt x="312" y="539"/>
                  </a:lnTo>
                  <a:lnTo>
                    <a:pt x="198" y="595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1" name="Freeform 163">
              <a:extLst>
                <a:ext uri="{FF2B5EF4-FFF2-40B4-BE49-F238E27FC236}">
                  <a16:creationId xmlns:a16="http://schemas.microsoft.com/office/drawing/2014/main" id="{39C9C4D7-D555-4786-BE22-15BDF177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4441"/>
              <a:ext cx="453" cy="227"/>
            </a:xfrm>
            <a:custGeom>
              <a:avLst/>
              <a:gdLst>
                <a:gd name="T0" fmla="*/ 453 w 453"/>
                <a:gd name="T1" fmla="*/ 29 h 227"/>
                <a:gd name="T2" fmla="*/ 425 w 453"/>
                <a:gd name="T3" fmla="*/ 57 h 227"/>
                <a:gd name="T4" fmla="*/ 397 w 453"/>
                <a:gd name="T5" fmla="*/ 114 h 227"/>
                <a:gd name="T6" fmla="*/ 198 w 453"/>
                <a:gd name="T7" fmla="*/ 114 h 227"/>
                <a:gd name="T8" fmla="*/ 170 w 453"/>
                <a:gd name="T9" fmla="*/ 199 h 227"/>
                <a:gd name="T10" fmla="*/ 113 w 453"/>
                <a:gd name="T11" fmla="*/ 227 h 227"/>
                <a:gd name="T12" fmla="*/ 0 w 453"/>
                <a:gd name="T13" fmla="*/ 142 h 227"/>
                <a:gd name="T14" fmla="*/ 142 w 453"/>
                <a:gd name="T15" fmla="*/ 0 h 227"/>
                <a:gd name="T16" fmla="*/ 283 w 453"/>
                <a:gd name="T17" fmla="*/ 29 h 227"/>
                <a:gd name="T18" fmla="*/ 397 w 453"/>
                <a:gd name="T19" fmla="*/ 0 h 227"/>
                <a:gd name="T20" fmla="*/ 453 w 453"/>
                <a:gd name="T21" fmla="*/ 2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227">
                  <a:moveTo>
                    <a:pt x="453" y="29"/>
                  </a:moveTo>
                  <a:lnTo>
                    <a:pt x="425" y="57"/>
                  </a:lnTo>
                  <a:lnTo>
                    <a:pt x="397" y="114"/>
                  </a:lnTo>
                  <a:lnTo>
                    <a:pt x="198" y="114"/>
                  </a:lnTo>
                  <a:lnTo>
                    <a:pt x="170" y="199"/>
                  </a:lnTo>
                  <a:lnTo>
                    <a:pt x="113" y="227"/>
                  </a:lnTo>
                  <a:lnTo>
                    <a:pt x="0" y="142"/>
                  </a:lnTo>
                  <a:lnTo>
                    <a:pt x="142" y="0"/>
                  </a:lnTo>
                  <a:lnTo>
                    <a:pt x="283" y="29"/>
                  </a:lnTo>
                  <a:lnTo>
                    <a:pt x="397" y="0"/>
                  </a:lnTo>
                  <a:lnTo>
                    <a:pt x="453" y="29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7" name="Freeform 169">
              <a:extLst>
                <a:ext uri="{FF2B5EF4-FFF2-40B4-BE49-F238E27FC236}">
                  <a16:creationId xmlns:a16="http://schemas.microsoft.com/office/drawing/2014/main" id="{B814A08D-4653-4F69-B124-CA1D4586A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3364"/>
              <a:ext cx="737" cy="1191"/>
            </a:xfrm>
            <a:custGeom>
              <a:avLst/>
              <a:gdLst>
                <a:gd name="T0" fmla="*/ 142 w 737"/>
                <a:gd name="T1" fmla="*/ 1021 h 1191"/>
                <a:gd name="T2" fmla="*/ 113 w 737"/>
                <a:gd name="T3" fmla="*/ 879 h 1191"/>
                <a:gd name="T4" fmla="*/ 170 w 737"/>
                <a:gd name="T5" fmla="*/ 652 h 1191"/>
                <a:gd name="T6" fmla="*/ 113 w 737"/>
                <a:gd name="T7" fmla="*/ 596 h 1191"/>
                <a:gd name="T8" fmla="*/ 57 w 737"/>
                <a:gd name="T9" fmla="*/ 567 h 1191"/>
                <a:gd name="T10" fmla="*/ 0 w 737"/>
                <a:gd name="T11" fmla="*/ 482 h 1191"/>
                <a:gd name="T12" fmla="*/ 142 w 737"/>
                <a:gd name="T13" fmla="*/ 369 h 1191"/>
                <a:gd name="T14" fmla="*/ 255 w 737"/>
                <a:gd name="T15" fmla="*/ 340 h 1191"/>
                <a:gd name="T16" fmla="*/ 368 w 737"/>
                <a:gd name="T17" fmla="*/ 255 h 1191"/>
                <a:gd name="T18" fmla="*/ 397 w 737"/>
                <a:gd name="T19" fmla="*/ 170 h 1191"/>
                <a:gd name="T20" fmla="*/ 454 w 737"/>
                <a:gd name="T21" fmla="*/ 142 h 1191"/>
                <a:gd name="T22" fmla="*/ 482 w 737"/>
                <a:gd name="T23" fmla="*/ 29 h 1191"/>
                <a:gd name="T24" fmla="*/ 567 w 737"/>
                <a:gd name="T25" fmla="*/ 0 h 1191"/>
                <a:gd name="T26" fmla="*/ 624 w 737"/>
                <a:gd name="T27" fmla="*/ 57 h 1191"/>
                <a:gd name="T28" fmla="*/ 595 w 737"/>
                <a:gd name="T29" fmla="*/ 142 h 1191"/>
                <a:gd name="T30" fmla="*/ 737 w 737"/>
                <a:gd name="T31" fmla="*/ 170 h 1191"/>
                <a:gd name="T32" fmla="*/ 737 w 737"/>
                <a:gd name="T33" fmla="*/ 255 h 1191"/>
                <a:gd name="T34" fmla="*/ 652 w 737"/>
                <a:gd name="T35" fmla="*/ 255 h 1191"/>
                <a:gd name="T36" fmla="*/ 652 w 737"/>
                <a:gd name="T37" fmla="*/ 369 h 1191"/>
                <a:gd name="T38" fmla="*/ 567 w 737"/>
                <a:gd name="T39" fmla="*/ 454 h 1191"/>
                <a:gd name="T40" fmla="*/ 567 w 737"/>
                <a:gd name="T41" fmla="*/ 510 h 1191"/>
                <a:gd name="T42" fmla="*/ 539 w 737"/>
                <a:gd name="T43" fmla="*/ 624 h 1191"/>
                <a:gd name="T44" fmla="*/ 454 w 737"/>
                <a:gd name="T45" fmla="*/ 681 h 1191"/>
                <a:gd name="T46" fmla="*/ 425 w 737"/>
                <a:gd name="T47" fmla="*/ 766 h 1191"/>
                <a:gd name="T48" fmla="*/ 510 w 737"/>
                <a:gd name="T49" fmla="*/ 794 h 1191"/>
                <a:gd name="T50" fmla="*/ 539 w 737"/>
                <a:gd name="T51" fmla="*/ 879 h 1191"/>
                <a:gd name="T52" fmla="*/ 567 w 737"/>
                <a:gd name="T53" fmla="*/ 879 h 1191"/>
                <a:gd name="T54" fmla="*/ 680 w 737"/>
                <a:gd name="T55" fmla="*/ 822 h 1191"/>
                <a:gd name="T56" fmla="*/ 709 w 737"/>
                <a:gd name="T57" fmla="*/ 907 h 1191"/>
                <a:gd name="T58" fmla="*/ 680 w 737"/>
                <a:gd name="T59" fmla="*/ 992 h 1191"/>
                <a:gd name="T60" fmla="*/ 709 w 737"/>
                <a:gd name="T61" fmla="*/ 1049 h 1191"/>
                <a:gd name="T62" fmla="*/ 709 w 737"/>
                <a:gd name="T63" fmla="*/ 1134 h 1191"/>
                <a:gd name="T64" fmla="*/ 595 w 737"/>
                <a:gd name="T65" fmla="*/ 1191 h 1191"/>
                <a:gd name="T66" fmla="*/ 539 w 737"/>
                <a:gd name="T67" fmla="*/ 1163 h 1191"/>
                <a:gd name="T68" fmla="*/ 482 w 737"/>
                <a:gd name="T69" fmla="*/ 1163 h 1191"/>
                <a:gd name="T70" fmla="*/ 425 w 737"/>
                <a:gd name="T71" fmla="*/ 1134 h 1191"/>
                <a:gd name="T72" fmla="*/ 425 w 737"/>
                <a:gd name="T73" fmla="*/ 1106 h 1191"/>
                <a:gd name="T74" fmla="*/ 397 w 737"/>
                <a:gd name="T75" fmla="*/ 1106 h 1191"/>
                <a:gd name="T76" fmla="*/ 340 w 737"/>
                <a:gd name="T77" fmla="*/ 936 h 1191"/>
                <a:gd name="T78" fmla="*/ 312 w 737"/>
                <a:gd name="T79" fmla="*/ 1049 h 1191"/>
                <a:gd name="T80" fmla="*/ 170 w 737"/>
                <a:gd name="T81" fmla="*/ 992 h 1191"/>
                <a:gd name="T82" fmla="*/ 142 w 737"/>
                <a:gd name="T83" fmla="*/ 102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1191">
                  <a:moveTo>
                    <a:pt x="142" y="1021"/>
                  </a:moveTo>
                  <a:lnTo>
                    <a:pt x="113" y="879"/>
                  </a:lnTo>
                  <a:lnTo>
                    <a:pt x="170" y="652"/>
                  </a:lnTo>
                  <a:lnTo>
                    <a:pt x="113" y="596"/>
                  </a:lnTo>
                  <a:lnTo>
                    <a:pt x="57" y="567"/>
                  </a:lnTo>
                  <a:lnTo>
                    <a:pt x="0" y="482"/>
                  </a:lnTo>
                  <a:lnTo>
                    <a:pt x="142" y="369"/>
                  </a:lnTo>
                  <a:lnTo>
                    <a:pt x="255" y="340"/>
                  </a:lnTo>
                  <a:lnTo>
                    <a:pt x="368" y="255"/>
                  </a:lnTo>
                  <a:lnTo>
                    <a:pt x="397" y="170"/>
                  </a:lnTo>
                  <a:lnTo>
                    <a:pt x="454" y="142"/>
                  </a:lnTo>
                  <a:lnTo>
                    <a:pt x="482" y="29"/>
                  </a:lnTo>
                  <a:lnTo>
                    <a:pt x="567" y="0"/>
                  </a:lnTo>
                  <a:lnTo>
                    <a:pt x="624" y="57"/>
                  </a:lnTo>
                  <a:lnTo>
                    <a:pt x="595" y="142"/>
                  </a:lnTo>
                  <a:lnTo>
                    <a:pt x="737" y="170"/>
                  </a:lnTo>
                  <a:lnTo>
                    <a:pt x="737" y="255"/>
                  </a:lnTo>
                  <a:lnTo>
                    <a:pt x="652" y="255"/>
                  </a:lnTo>
                  <a:lnTo>
                    <a:pt x="652" y="369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39" y="624"/>
                  </a:lnTo>
                  <a:lnTo>
                    <a:pt x="454" y="681"/>
                  </a:lnTo>
                  <a:lnTo>
                    <a:pt x="425" y="766"/>
                  </a:lnTo>
                  <a:lnTo>
                    <a:pt x="510" y="794"/>
                  </a:lnTo>
                  <a:lnTo>
                    <a:pt x="539" y="879"/>
                  </a:lnTo>
                  <a:lnTo>
                    <a:pt x="567" y="879"/>
                  </a:lnTo>
                  <a:lnTo>
                    <a:pt x="680" y="822"/>
                  </a:lnTo>
                  <a:lnTo>
                    <a:pt x="709" y="907"/>
                  </a:lnTo>
                  <a:lnTo>
                    <a:pt x="680" y="992"/>
                  </a:lnTo>
                  <a:lnTo>
                    <a:pt x="709" y="1049"/>
                  </a:lnTo>
                  <a:lnTo>
                    <a:pt x="709" y="1134"/>
                  </a:lnTo>
                  <a:lnTo>
                    <a:pt x="595" y="1191"/>
                  </a:lnTo>
                  <a:lnTo>
                    <a:pt x="539" y="1163"/>
                  </a:lnTo>
                  <a:lnTo>
                    <a:pt x="482" y="1163"/>
                  </a:lnTo>
                  <a:lnTo>
                    <a:pt x="425" y="1134"/>
                  </a:lnTo>
                  <a:lnTo>
                    <a:pt x="425" y="1106"/>
                  </a:lnTo>
                  <a:lnTo>
                    <a:pt x="397" y="1106"/>
                  </a:lnTo>
                  <a:lnTo>
                    <a:pt x="340" y="936"/>
                  </a:lnTo>
                  <a:lnTo>
                    <a:pt x="312" y="1049"/>
                  </a:lnTo>
                  <a:lnTo>
                    <a:pt x="170" y="992"/>
                  </a:lnTo>
                  <a:lnTo>
                    <a:pt x="142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474" name="Group 186">
            <a:extLst>
              <a:ext uri="{FF2B5EF4-FFF2-40B4-BE49-F238E27FC236}">
                <a16:creationId xmlns:a16="http://schemas.microsoft.com/office/drawing/2014/main" id="{CE6B32E5-6B1E-4E36-BB65-CF32741F303C}"/>
              </a:ext>
            </a:extLst>
          </p:cNvPr>
          <p:cNvGrpSpPr>
            <a:grpSpLocks/>
          </p:cNvGrpSpPr>
          <p:nvPr/>
        </p:nvGrpSpPr>
        <p:grpSpPr bwMode="auto">
          <a:xfrm>
            <a:off x="1990725" y="165100"/>
            <a:ext cx="8550275" cy="9271000"/>
            <a:chOff x="1254" y="104"/>
            <a:chExt cx="5386" cy="5840"/>
          </a:xfrm>
        </p:grpSpPr>
        <p:sp>
          <p:nvSpPr>
            <p:cNvPr id="12421" name="Freeform 133">
              <a:extLst>
                <a:ext uri="{FF2B5EF4-FFF2-40B4-BE49-F238E27FC236}">
                  <a16:creationId xmlns:a16="http://schemas.microsoft.com/office/drawing/2014/main" id="{1331D410-4CCE-4C34-94B1-679BA80EB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0" y="2427"/>
              <a:ext cx="1106" cy="1190"/>
            </a:xfrm>
            <a:custGeom>
              <a:avLst/>
              <a:gdLst>
                <a:gd name="T0" fmla="*/ 369 w 1106"/>
                <a:gd name="T1" fmla="*/ 0 h 1190"/>
                <a:gd name="T2" fmla="*/ 511 w 1106"/>
                <a:gd name="T3" fmla="*/ 56 h 1190"/>
                <a:gd name="T4" fmla="*/ 539 w 1106"/>
                <a:gd name="T5" fmla="*/ 0 h 1190"/>
                <a:gd name="T6" fmla="*/ 596 w 1106"/>
                <a:gd name="T7" fmla="*/ 85 h 1190"/>
                <a:gd name="T8" fmla="*/ 681 w 1106"/>
                <a:gd name="T9" fmla="*/ 113 h 1190"/>
                <a:gd name="T10" fmla="*/ 766 w 1106"/>
                <a:gd name="T11" fmla="*/ 56 h 1190"/>
                <a:gd name="T12" fmla="*/ 879 w 1106"/>
                <a:gd name="T13" fmla="*/ 0 h 1190"/>
                <a:gd name="T14" fmla="*/ 993 w 1106"/>
                <a:gd name="T15" fmla="*/ 113 h 1190"/>
                <a:gd name="T16" fmla="*/ 964 w 1106"/>
                <a:gd name="T17" fmla="*/ 170 h 1190"/>
                <a:gd name="T18" fmla="*/ 1021 w 1106"/>
                <a:gd name="T19" fmla="*/ 226 h 1190"/>
                <a:gd name="T20" fmla="*/ 1106 w 1106"/>
                <a:gd name="T21" fmla="*/ 255 h 1190"/>
                <a:gd name="T22" fmla="*/ 964 w 1106"/>
                <a:gd name="T23" fmla="*/ 368 h 1190"/>
                <a:gd name="T24" fmla="*/ 936 w 1106"/>
                <a:gd name="T25" fmla="*/ 510 h 1190"/>
                <a:gd name="T26" fmla="*/ 964 w 1106"/>
                <a:gd name="T27" fmla="*/ 567 h 1190"/>
                <a:gd name="T28" fmla="*/ 936 w 1106"/>
                <a:gd name="T29" fmla="*/ 623 h 1190"/>
                <a:gd name="T30" fmla="*/ 823 w 1106"/>
                <a:gd name="T31" fmla="*/ 652 h 1190"/>
                <a:gd name="T32" fmla="*/ 823 w 1106"/>
                <a:gd name="T33" fmla="*/ 822 h 1190"/>
                <a:gd name="T34" fmla="*/ 738 w 1106"/>
                <a:gd name="T35" fmla="*/ 765 h 1190"/>
                <a:gd name="T36" fmla="*/ 681 w 1106"/>
                <a:gd name="T37" fmla="*/ 793 h 1190"/>
                <a:gd name="T38" fmla="*/ 624 w 1106"/>
                <a:gd name="T39" fmla="*/ 964 h 1190"/>
                <a:gd name="T40" fmla="*/ 539 w 1106"/>
                <a:gd name="T41" fmla="*/ 935 h 1190"/>
                <a:gd name="T42" fmla="*/ 482 w 1106"/>
                <a:gd name="T43" fmla="*/ 1049 h 1190"/>
                <a:gd name="T44" fmla="*/ 397 w 1106"/>
                <a:gd name="T45" fmla="*/ 992 h 1190"/>
                <a:gd name="T46" fmla="*/ 227 w 1106"/>
                <a:gd name="T47" fmla="*/ 1190 h 1190"/>
                <a:gd name="T48" fmla="*/ 142 w 1106"/>
                <a:gd name="T49" fmla="*/ 1020 h 1190"/>
                <a:gd name="T50" fmla="*/ 57 w 1106"/>
                <a:gd name="T51" fmla="*/ 964 h 1190"/>
                <a:gd name="T52" fmla="*/ 85 w 1106"/>
                <a:gd name="T53" fmla="*/ 850 h 1190"/>
                <a:gd name="T54" fmla="*/ 29 w 1106"/>
                <a:gd name="T55" fmla="*/ 765 h 1190"/>
                <a:gd name="T56" fmla="*/ 0 w 1106"/>
                <a:gd name="T57" fmla="*/ 652 h 1190"/>
                <a:gd name="T58" fmla="*/ 85 w 1106"/>
                <a:gd name="T59" fmla="*/ 538 h 1190"/>
                <a:gd name="T60" fmla="*/ 85 w 1106"/>
                <a:gd name="T61" fmla="*/ 425 h 1190"/>
                <a:gd name="T62" fmla="*/ 171 w 1106"/>
                <a:gd name="T63" fmla="*/ 425 h 1190"/>
                <a:gd name="T64" fmla="*/ 369 w 1106"/>
                <a:gd name="T65" fmla="*/ 255 h 1190"/>
                <a:gd name="T66" fmla="*/ 341 w 1106"/>
                <a:gd name="T67" fmla="*/ 198 h 1190"/>
                <a:gd name="T68" fmla="*/ 397 w 1106"/>
                <a:gd name="T69" fmla="*/ 56 h 1190"/>
                <a:gd name="T70" fmla="*/ 369 w 1106"/>
                <a:gd name="T71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1190">
                  <a:moveTo>
                    <a:pt x="369" y="0"/>
                  </a:moveTo>
                  <a:lnTo>
                    <a:pt x="511" y="56"/>
                  </a:lnTo>
                  <a:lnTo>
                    <a:pt x="539" y="0"/>
                  </a:lnTo>
                  <a:lnTo>
                    <a:pt x="596" y="85"/>
                  </a:lnTo>
                  <a:lnTo>
                    <a:pt x="681" y="113"/>
                  </a:lnTo>
                  <a:lnTo>
                    <a:pt x="766" y="56"/>
                  </a:lnTo>
                  <a:lnTo>
                    <a:pt x="879" y="0"/>
                  </a:lnTo>
                  <a:lnTo>
                    <a:pt x="993" y="113"/>
                  </a:lnTo>
                  <a:lnTo>
                    <a:pt x="964" y="170"/>
                  </a:lnTo>
                  <a:lnTo>
                    <a:pt x="1021" y="226"/>
                  </a:lnTo>
                  <a:lnTo>
                    <a:pt x="1106" y="255"/>
                  </a:lnTo>
                  <a:lnTo>
                    <a:pt x="964" y="368"/>
                  </a:lnTo>
                  <a:lnTo>
                    <a:pt x="936" y="510"/>
                  </a:lnTo>
                  <a:lnTo>
                    <a:pt x="964" y="567"/>
                  </a:lnTo>
                  <a:lnTo>
                    <a:pt x="936" y="623"/>
                  </a:lnTo>
                  <a:lnTo>
                    <a:pt x="823" y="652"/>
                  </a:lnTo>
                  <a:lnTo>
                    <a:pt x="823" y="822"/>
                  </a:lnTo>
                  <a:lnTo>
                    <a:pt x="738" y="765"/>
                  </a:lnTo>
                  <a:lnTo>
                    <a:pt x="681" y="793"/>
                  </a:lnTo>
                  <a:lnTo>
                    <a:pt x="624" y="964"/>
                  </a:lnTo>
                  <a:lnTo>
                    <a:pt x="539" y="935"/>
                  </a:lnTo>
                  <a:lnTo>
                    <a:pt x="482" y="1049"/>
                  </a:lnTo>
                  <a:lnTo>
                    <a:pt x="397" y="992"/>
                  </a:lnTo>
                  <a:lnTo>
                    <a:pt x="227" y="1190"/>
                  </a:lnTo>
                  <a:lnTo>
                    <a:pt x="142" y="1020"/>
                  </a:lnTo>
                  <a:lnTo>
                    <a:pt x="57" y="964"/>
                  </a:lnTo>
                  <a:lnTo>
                    <a:pt x="85" y="850"/>
                  </a:lnTo>
                  <a:lnTo>
                    <a:pt x="29" y="765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85" y="425"/>
                  </a:lnTo>
                  <a:lnTo>
                    <a:pt x="171" y="425"/>
                  </a:lnTo>
                  <a:lnTo>
                    <a:pt x="369" y="255"/>
                  </a:lnTo>
                  <a:lnTo>
                    <a:pt x="341" y="198"/>
                  </a:lnTo>
                  <a:lnTo>
                    <a:pt x="397" y="56"/>
                  </a:lnTo>
                  <a:lnTo>
                    <a:pt x="36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2" name="Freeform 134">
              <a:extLst>
                <a:ext uri="{FF2B5EF4-FFF2-40B4-BE49-F238E27FC236}">
                  <a16:creationId xmlns:a16="http://schemas.microsoft.com/office/drawing/2014/main" id="{ECDDF7A4-4ABB-488A-A3BA-7785896322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" y="3393"/>
              <a:ext cx="1077" cy="907"/>
            </a:xfrm>
            <a:custGeom>
              <a:avLst/>
              <a:gdLst>
                <a:gd name="T0" fmla="*/ 368 w 1077"/>
                <a:gd name="T1" fmla="*/ 0 h 907"/>
                <a:gd name="T2" fmla="*/ 453 w 1077"/>
                <a:gd name="T3" fmla="*/ 56 h 907"/>
                <a:gd name="T4" fmla="*/ 538 w 1077"/>
                <a:gd name="T5" fmla="*/ 226 h 907"/>
                <a:gd name="T6" fmla="*/ 708 w 1077"/>
                <a:gd name="T7" fmla="*/ 28 h 907"/>
                <a:gd name="T8" fmla="*/ 793 w 1077"/>
                <a:gd name="T9" fmla="*/ 85 h 907"/>
                <a:gd name="T10" fmla="*/ 793 w 1077"/>
                <a:gd name="T11" fmla="*/ 170 h 907"/>
                <a:gd name="T12" fmla="*/ 907 w 1077"/>
                <a:gd name="T13" fmla="*/ 198 h 907"/>
                <a:gd name="T14" fmla="*/ 1020 w 1077"/>
                <a:gd name="T15" fmla="*/ 311 h 907"/>
                <a:gd name="T16" fmla="*/ 1077 w 1077"/>
                <a:gd name="T17" fmla="*/ 396 h 907"/>
                <a:gd name="T18" fmla="*/ 992 w 1077"/>
                <a:gd name="T19" fmla="*/ 453 h 907"/>
                <a:gd name="T20" fmla="*/ 1077 w 1077"/>
                <a:gd name="T21" fmla="*/ 538 h 907"/>
                <a:gd name="T22" fmla="*/ 1020 w 1077"/>
                <a:gd name="T23" fmla="*/ 623 h 907"/>
                <a:gd name="T24" fmla="*/ 1049 w 1077"/>
                <a:gd name="T25" fmla="*/ 680 h 907"/>
                <a:gd name="T26" fmla="*/ 1049 w 1077"/>
                <a:gd name="T27" fmla="*/ 793 h 907"/>
                <a:gd name="T28" fmla="*/ 878 w 1077"/>
                <a:gd name="T29" fmla="*/ 793 h 907"/>
                <a:gd name="T30" fmla="*/ 822 w 1077"/>
                <a:gd name="T31" fmla="*/ 822 h 907"/>
                <a:gd name="T32" fmla="*/ 850 w 1077"/>
                <a:gd name="T33" fmla="*/ 850 h 907"/>
                <a:gd name="T34" fmla="*/ 793 w 1077"/>
                <a:gd name="T35" fmla="*/ 907 h 907"/>
                <a:gd name="T36" fmla="*/ 708 w 1077"/>
                <a:gd name="T37" fmla="*/ 878 h 907"/>
                <a:gd name="T38" fmla="*/ 708 w 1077"/>
                <a:gd name="T39" fmla="*/ 765 h 907"/>
                <a:gd name="T40" fmla="*/ 567 w 1077"/>
                <a:gd name="T41" fmla="*/ 652 h 907"/>
                <a:gd name="T42" fmla="*/ 482 w 1077"/>
                <a:gd name="T43" fmla="*/ 680 h 907"/>
                <a:gd name="T44" fmla="*/ 425 w 1077"/>
                <a:gd name="T45" fmla="*/ 765 h 907"/>
                <a:gd name="T46" fmla="*/ 283 w 1077"/>
                <a:gd name="T47" fmla="*/ 793 h 907"/>
                <a:gd name="T48" fmla="*/ 198 w 1077"/>
                <a:gd name="T49" fmla="*/ 765 h 907"/>
                <a:gd name="T50" fmla="*/ 226 w 1077"/>
                <a:gd name="T51" fmla="*/ 708 h 907"/>
                <a:gd name="T52" fmla="*/ 170 w 1077"/>
                <a:gd name="T53" fmla="*/ 652 h 907"/>
                <a:gd name="T54" fmla="*/ 198 w 1077"/>
                <a:gd name="T55" fmla="*/ 567 h 907"/>
                <a:gd name="T56" fmla="*/ 255 w 1077"/>
                <a:gd name="T57" fmla="*/ 567 h 907"/>
                <a:gd name="T58" fmla="*/ 255 w 1077"/>
                <a:gd name="T59" fmla="*/ 453 h 907"/>
                <a:gd name="T60" fmla="*/ 170 w 1077"/>
                <a:gd name="T61" fmla="*/ 453 h 907"/>
                <a:gd name="T62" fmla="*/ 113 w 1077"/>
                <a:gd name="T63" fmla="*/ 396 h 907"/>
                <a:gd name="T64" fmla="*/ 56 w 1077"/>
                <a:gd name="T65" fmla="*/ 425 h 907"/>
                <a:gd name="T66" fmla="*/ 0 w 1077"/>
                <a:gd name="T67" fmla="*/ 368 h 907"/>
                <a:gd name="T68" fmla="*/ 56 w 1077"/>
                <a:gd name="T69" fmla="*/ 311 h 907"/>
                <a:gd name="T70" fmla="*/ 226 w 1077"/>
                <a:gd name="T71" fmla="*/ 198 h 907"/>
                <a:gd name="T72" fmla="*/ 255 w 1077"/>
                <a:gd name="T73" fmla="*/ 113 h 907"/>
                <a:gd name="T74" fmla="*/ 283 w 1077"/>
                <a:gd name="T75" fmla="*/ 141 h 907"/>
                <a:gd name="T76" fmla="*/ 368 w 1077"/>
                <a:gd name="T7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7" h="907">
                  <a:moveTo>
                    <a:pt x="368" y="0"/>
                  </a:moveTo>
                  <a:lnTo>
                    <a:pt x="453" y="56"/>
                  </a:lnTo>
                  <a:lnTo>
                    <a:pt x="538" y="226"/>
                  </a:lnTo>
                  <a:lnTo>
                    <a:pt x="708" y="28"/>
                  </a:lnTo>
                  <a:lnTo>
                    <a:pt x="793" y="85"/>
                  </a:lnTo>
                  <a:lnTo>
                    <a:pt x="793" y="170"/>
                  </a:lnTo>
                  <a:lnTo>
                    <a:pt x="907" y="198"/>
                  </a:lnTo>
                  <a:lnTo>
                    <a:pt x="1020" y="311"/>
                  </a:lnTo>
                  <a:lnTo>
                    <a:pt x="1077" y="396"/>
                  </a:lnTo>
                  <a:lnTo>
                    <a:pt x="992" y="453"/>
                  </a:lnTo>
                  <a:lnTo>
                    <a:pt x="1077" y="538"/>
                  </a:lnTo>
                  <a:lnTo>
                    <a:pt x="1020" y="623"/>
                  </a:lnTo>
                  <a:lnTo>
                    <a:pt x="1049" y="680"/>
                  </a:lnTo>
                  <a:lnTo>
                    <a:pt x="1049" y="793"/>
                  </a:lnTo>
                  <a:lnTo>
                    <a:pt x="878" y="793"/>
                  </a:lnTo>
                  <a:lnTo>
                    <a:pt x="822" y="822"/>
                  </a:lnTo>
                  <a:lnTo>
                    <a:pt x="850" y="850"/>
                  </a:lnTo>
                  <a:lnTo>
                    <a:pt x="793" y="907"/>
                  </a:lnTo>
                  <a:lnTo>
                    <a:pt x="708" y="878"/>
                  </a:lnTo>
                  <a:lnTo>
                    <a:pt x="708" y="765"/>
                  </a:lnTo>
                  <a:lnTo>
                    <a:pt x="567" y="652"/>
                  </a:lnTo>
                  <a:lnTo>
                    <a:pt x="482" y="680"/>
                  </a:lnTo>
                  <a:lnTo>
                    <a:pt x="425" y="765"/>
                  </a:lnTo>
                  <a:lnTo>
                    <a:pt x="283" y="793"/>
                  </a:lnTo>
                  <a:lnTo>
                    <a:pt x="198" y="765"/>
                  </a:lnTo>
                  <a:lnTo>
                    <a:pt x="226" y="708"/>
                  </a:lnTo>
                  <a:lnTo>
                    <a:pt x="170" y="652"/>
                  </a:lnTo>
                  <a:lnTo>
                    <a:pt x="198" y="567"/>
                  </a:lnTo>
                  <a:lnTo>
                    <a:pt x="255" y="567"/>
                  </a:lnTo>
                  <a:lnTo>
                    <a:pt x="255" y="453"/>
                  </a:lnTo>
                  <a:lnTo>
                    <a:pt x="170" y="453"/>
                  </a:lnTo>
                  <a:lnTo>
                    <a:pt x="113" y="396"/>
                  </a:lnTo>
                  <a:lnTo>
                    <a:pt x="56" y="425"/>
                  </a:lnTo>
                  <a:lnTo>
                    <a:pt x="0" y="368"/>
                  </a:lnTo>
                  <a:lnTo>
                    <a:pt x="56" y="311"/>
                  </a:lnTo>
                  <a:lnTo>
                    <a:pt x="226" y="198"/>
                  </a:lnTo>
                  <a:lnTo>
                    <a:pt x="255" y="113"/>
                  </a:lnTo>
                  <a:lnTo>
                    <a:pt x="283" y="141"/>
                  </a:lnTo>
                  <a:lnTo>
                    <a:pt x="36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3" name="Freeform 135">
              <a:extLst>
                <a:ext uri="{FF2B5EF4-FFF2-40B4-BE49-F238E27FC236}">
                  <a16:creationId xmlns:a16="http://schemas.microsoft.com/office/drawing/2014/main" id="{CC46B15D-8C80-401D-B663-38A0A9B2D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4045"/>
              <a:ext cx="1304" cy="1389"/>
            </a:xfrm>
            <a:custGeom>
              <a:avLst/>
              <a:gdLst>
                <a:gd name="T0" fmla="*/ 284 w 1304"/>
                <a:gd name="T1" fmla="*/ 113 h 1389"/>
                <a:gd name="T2" fmla="*/ 426 w 1304"/>
                <a:gd name="T3" fmla="*/ 0 h 1389"/>
                <a:gd name="T4" fmla="*/ 567 w 1304"/>
                <a:gd name="T5" fmla="*/ 226 h 1389"/>
                <a:gd name="T6" fmla="*/ 709 w 1304"/>
                <a:gd name="T7" fmla="*/ 198 h 1389"/>
                <a:gd name="T8" fmla="*/ 737 w 1304"/>
                <a:gd name="T9" fmla="*/ 141 h 1389"/>
                <a:gd name="T10" fmla="*/ 908 w 1304"/>
                <a:gd name="T11" fmla="*/ 28 h 1389"/>
                <a:gd name="T12" fmla="*/ 1078 w 1304"/>
                <a:gd name="T13" fmla="*/ 28 h 1389"/>
                <a:gd name="T14" fmla="*/ 1078 w 1304"/>
                <a:gd name="T15" fmla="*/ 113 h 1389"/>
                <a:gd name="T16" fmla="*/ 1078 w 1304"/>
                <a:gd name="T17" fmla="*/ 283 h 1389"/>
                <a:gd name="T18" fmla="*/ 993 w 1304"/>
                <a:gd name="T19" fmla="*/ 368 h 1389"/>
                <a:gd name="T20" fmla="*/ 993 w 1304"/>
                <a:gd name="T21" fmla="*/ 482 h 1389"/>
                <a:gd name="T22" fmla="*/ 993 w 1304"/>
                <a:gd name="T23" fmla="*/ 680 h 1389"/>
                <a:gd name="T24" fmla="*/ 1049 w 1304"/>
                <a:gd name="T25" fmla="*/ 765 h 1389"/>
                <a:gd name="T26" fmla="*/ 1134 w 1304"/>
                <a:gd name="T27" fmla="*/ 822 h 1389"/>
                <a:gd name="T28" fmla="*/ 1248 w 1304"/>
                <a:gd name="T29" fmla="*/ 992 h 1389"/>
                <a:gd name="T30" fmla="*/ 1219 w 1304"/>
                <a:gd name="T31" fmla="*/ 1077 h 1389"/>
                <a:gd name="T32" fmla="*/ 1304 w 1304"/>
                <a:gd name="T33" fmla="*/ 1219 h 1389"/>
                <a:gd name="T34" fmla="*/ 1219 w 1304"/>
                <a:gd name="T35" fmla="*/ 1162 h 1389"/>
                <a:gd name="T36" fmla="*/ 1078 w 1304"/>
                <a:gd name="T37" fmla="*/ 1105 h 1389"/>
                <a:gd name="T38" fmla="*/ 964 w 1304"/>
                <a:gd name="T39" fmla="*/ 1275 h 1389"/>
                <a:gd name="T40" fmla="*/ 1021 w 1304"/>
                <a:gd name="T41" fmla="*/ 1389 h 1389"/>
                <a:gd name="T42" fmla="*/ 851 w 1304"/>
                <a:gd name="T43" fmla="*/ 1332 h 1389"/>
                <a:gd name="T44" fmla="*/ 766 w 1304"/>
                <a:gd name="T45" fmla="*/ 1190 h 1389"/>
                <a:gd name="T46" fmla="*/ 709 w 1304"/>
                <a:gd name="T47" fmla="*/ 1020 h 1389"/>
                <a:gd name="T48" fmla="*/ 624 w 1304"/>
                <a:gd name="T49" fmla="*/ 907 h 1389"/>
                <a:gd name="T50" fmla="*/ 567 w 1304"/>
                <a:gd name="T51" fmla="*/ 963 h 1389"/>
                <a:gd name="T52" fmla="*/ 652 w 1304"/>
                <a:gd name="T53" fmla="*/ 1134 h 1389"/>
                <a:gd name="T54" fmla="*/ 482 w 1304"/>
                <a:gd name="T55" fmla="*/ 793 h 1389"/>
                <a:gd name="T56" fmla="*/ 369 w 1304"/>
                <a:gd name="T57" fmla="*/ 935 h 1389"/>
                <a:gd name="T58" fmla="*/ 255 w 1304"/>
                <a:gd name="T59" fmla="*/ 1020 h 1389"/>
                <a:gd name="T60" fmla="*/ 227 w 1304"/>
                <a:gd name="T61" fmla="*/ 878 h 1389"/>
                <a:gd name="T62" fmla="*/ 114 w 1304"/>
                <a:gd name="T63" fmla="*/ 963 h 1389"/>
                <a:gd name="T64" fmla="*/ 29 w 1304"/>
                <a:gd name="T65" fmla="*/ 992 h 1389"/>
                <a:gd name="T66" fmla="*/ 0 w 1304"/>
                <a:gd name="T67" fmla="*/ 935 h 1389"/>
                <a:gd name="T68" fmla="*/ 85 w 1304"/>
                <a:gd name="T69" fmla="*/ 822 h 1389"/>
                <a:gd name="T70" fmla="*/ 227 w 1304"/>
                <a:gd name="T71" fmla="*/ 708 h 1389"/>
                <a:gd name="T72" fmla="*/ 199 w 1304"/>
                <a:gd name="T73" fmla="*/ 623 h 1389"/>
                <a:gd name="T74" fmla="*/ 142 w 1304"/>
                <a:gd name="T75" fmla="*/ 482 h 1389"/>
                <a:gd name="T76" fmla="*/ 142 w 1304"/>
                <a:gd name="T77" fmla="*/ 34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04" h="1389">
                  <a:moveTo>
                    <a:pt x="142" y="141"/>
                  </a:moveTo>
                  <a:lnTo>
                    <a:pt x="284" y="113"/>
                  </a:lnTo>
                  <a:lnTo>
                    <a:pt x="341" y="28"/>
                  </a:lnTo>
                  <a:lnTo>
                    <a:pt x="426" y="0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52" y="255"/>
                  </a:lnTo>
                  <a:lnTo>
                    <a:pt x="709" y="198"/>
                  </a:lnTo>
                  <a:lnTo>
                    <a:pt x="681" y="170"/>
                  </a:lnTo>
                  <a:lnTo>
                    <a:pt x="737" y="141"/>
                  </a:lnTo>
                  <a:lnTo>
                    <a:pt x="908" y="141"/>
                  </a:lnTo>
                  <a:lnTo>
                    <a:pt x="908" y="28"/>
                  </a:lnTo>
                  <a:lnTo>
                    <a:pt x="993" y="0"/>
                  </a:lnTo>
                  <a:lnTo>
                    <a:pt x="1078" y="28"/>
                  </a:lnTo>
                  <a:lnTo>
                    <a:pt x="1106" y="85"/>
                  </a:lnTo>
                  <a:lnTo>
                    <a:pt x="1078" y="113"/>
                  </a:lnTo>
                  <a:lnTo>
                    <a:pt x="1106" y="198"/>
                  </a:lnTo>
                  <a:lnTo>
                    <a:pt x="1078" y="283"/>
                  </a:lnTo>
                  <a:lnTo>
                    <a:pt x="993" y="340"/>
                  </a:lnTo>
                  <a:lnTo>
                    <a:pt x="993" y="368"/>
                  </a:lnTo>
                  <a:lnTo>
                    <a:pt x="908" y="396"/>
                  </a:lnTo>
                  <a:lnTo>
                    <a:pt x="993" y="482"/>
                  </a:lnTo>
                  <a:lnTo>
                    <a:pt x="1021" y="595"/>
                  </a:lnTo>
                  <a:lnTo>
                    <a:pt x="993" y="680"/>
                  </a:lnTo>
                  <a:lnTo>
                    <a:pt x="1049" y="737"/>
                  </a:lnTo>
                  <a:lnTo>
                    <a:pt x="1049" y="765"/>
                  </a:lnTo>
                  <a:lnTo>
                    <a:pt x="1134" y="793"/>
                  </a:lnTo>
                  <a:lnTo>
                    <a:pt x="1134" y="822"/>
                  </a:lnTo>
                  <a:lnTo>
                    <a:pt x="1219" y="850"/>
                  </a:lnTo>
                  <a:lnTo>
                    <a:pt x="1248" y="992"/>
                  </a:lnTo>
                  <a:lnTo>
                    <a:pt x="1219" y="992"/>
                  </a:lnTo>
                  <a:lnTo>
                    <a:pt x="1219" y="1077"/>
                  </a:lnTo>
                  <a:lnTo>
                    <a:pt x="1248" y="1105"/>
                  </a:lnTo>
                  <a:lnTo>
                    <a:pt x="1304" y="1219"/>
                  </a:lnTo>
                  <a:lnTo>
                    <a:pt x="1276" y="1219"/>
                  </a:lnTo>
                  <a:lnTo>
                    <a:pt x="1219" y="1162"/>
                  </a:lnTo>
                  <a:lnTo>
                    <a:pt x="1106" y="1162"/>
                  </a:lnTo>
                  <a:lnTo>
                    <a:pt x="1078" y="1105"/>
                  </a:lnTo>
                  <a:lnTo>
                    <a:pt x="964" y="1190"/>
                  </a:lnTo>
                  <a:lnTo>
                    <a:pt x="964" y="1275"/>
                  </a:lnTo>
                  <a:lnTo>
                    <a:pt x="1021" y="1332"/>
                  </a:lnTo>
                  <a:lnTo>
                    <a:pt x="1021" y="1389"/>
                  </a:lnTo>
                  <a:lnTo>
                    <a:pt x="936" y="1332"/>
                  </a:lnTo>
                  <a:lnTo>
                    <a:pt x="851" y="1332"/>
                  </a:lnTo>
                  <a:lnTo>
                    <a:pt x="737" y="1219"/>
                  </a:lnTo>
                  <a:lnTo>
                    <a:pt x="766" y="1190"/>
                  </a:lnTo>
                  <a:lnTo>
                    <a:pt x="709" y="1134"/>
                  </a:lnTo>
                  <a:lnTo>
                    <a:pt x="709" y="1020"/>
                  </a:lnTo>
                  <a:lnTo>
                    <a:pt x="681" y="1020"/>
                  </a:lnTo>
                  <a:lnTo>
                    <a:pt x="624" y="907"/>
                  </a:lnTo>
                  <a:lnTo>
                    <a:pt x="624" y="963"/>
                  </a:lnTo>
                  <a:lnTo>
                    <a:pt x="567" y="963"/>
                  </a:lnTo>
                  <a:lnTo>
                    <a:pt x="624" y="1020"/>
                  </a:lnTo>
                  <a:lnTo>
                    <a:pt x="652" y="1134"/>
                  </a:lnTo>
                  <a:lnTo>
                    <a:pt x="454" y="1077"/>
                  </a:lnTo>
                  <a:lnTo>
                    <a:pt x="482" y="793"/>
                  </a:lnTo>
                  <a:lnTo>
                    <a:pt x="454" y="623"/>
                  </a:lnTo>
                  <a:lnTo>
                    <a:pt x="369" y="935"/>
                  </a:lnTo>
                  <a:lnTo>
                    <a:pt x="369" y="1020"/>
                  </a:lnTo>
                  <a:lnTo>
                    <a:pt x="255" y="1020"/>
                  </a:lnTo>
                  <a:lnTo>
                    <a:pt x="312" y="822"/>
                  </a:lnTo>
                  <a:lnTo>
                    <a:pt x="227" y="878"/>
                  </a:lnTo>
                  <a:lnTo>
                    <a:pt x="227" y="907"/>
                  </a:lnTo>
                  <a:lnTo>
                    <a:pt x="114" y="963"/>
                  </a:lnTo>
                  <a:lnTo>
                    <a:pt x="85" y="1020"/>
                  </a:lnTo>
                  <a:lnTo>
                    <a:pt x="29" y="992"/>
                  </a:lnTo>
                  <a:lnTo>
                    <a:pt x="0" y="1020"/>
                  </a:lnTo>
                  <a:lnTo>
                    <a:pt x="0" y="935"/>
                  </a:lnTo>
                  <a:lnTo>
                    <a:pt x="85" y="878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227" y="708"/>
                  </a:lnTo>
                  <a:lnTo>
                    <a:pt x="170" y="652"/>
                  </a:lnTo>
                  <a:lnTo>
                    <a:pt x="199" y="623"/>
                  </a:lnTo>
                  <a:lnTo>
                    <a:pt x="85" y="482"/>
                  </a:lnTo>
                  <a:lnTo>
                    <a:pt x="142" y="482"/>
                  </a:lnTo>
                  <a:lnTo>
                    <a:pt x="199" y="396"/>
                  </a:lnTo>
                  <a:lnTo>
                    <a:pt x="142" y="340"/>
                  </a:lnTo>
                  <a:lnTo>
                    <a:pt x="142" y="1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5" name="Freeform 137">
              <a:extLst>
                <a:ext uri="{FF2B5EF4-FFF2-40B4-BE49-F238E27FC236}">
                  <a16:creationId xmlns:a16="http://schemas.microsoft.com/office/drawing/2014/main" id="{CAA149F2-8332-4E61-9032-792E46447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" y="4328"/>
              <a:ext cx="198" cy="312"/>
            </a:xfrm>
            <a:custGeom>
              <a:avLst/>
              <a:gdLst>
                <a:gd name="T0" fmla="*/ 113 w 198"/>
                <a:gd name="T1" fmla="*/ 312 h 312"/>
                <a:gd name="T2" fmla="*/ 85 w 198"/>
                <a:gd name="T3" fmla="*/ 199 h 312"/>
                <a:gd name="T4" fmla="*/ 0 w 198"/>
                <a:gd name="T5" fmla="*/ 113 h 312"/>
                <a:gd name="T6" fmla="*/ 85 w 198"/>
                <a:gd name="T7" fmla="*/ 85 h 312"/>
                <a:gd name="T8" fmla="*/ 85 w 198"/>
                <a:gd name="T9" fmla="*/ 57 h 312"/>
                <a:gd name="T10" fmla="*/ 170 w 198"/>
                <a:gd name="T11" fmla="*/ 0 h 312"/>
                <a:gd name="T12" fmla="*/ 170 w 198"/>
                <a:gd name="T13" fmla="*/ 85 h 312"/>
                <a:gd name="T14" fmla="*/ 198 w 198"/>
                <a:gd name="T15" fmla="*/ 142 h 312"/>
                <a:gd name="T16" fmla="*/ 198 w 198"/>
                <a:gd name="T17" fmla="*/ 227 h 312"/>
                <a:gd name="T18" fmla="*/ 170 w 198"/>
                <a:gd name="T19" fmla="*/ 284 h 312"/>
                <a:gd name="T20" fmla="*/ 113 w 198"/>
                <a:gd name="T2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312">
                  <a:moveTo>
                    <a:pt x="113" y="312"/>
                  </a:moveTo>
                  <a:lnTo>
                    <a:pt x="85" y="199"/>
                  </a:lnTo>
                  <a:lnTo>
                    <a:pt x="0" y="113"/>
                  </a:lnTo>
                  <a:lnTo>
                    <a:pt x="85" y="85"/>
                  </a:lnTo>
                  <a:lnTo>
                    <a:pt x="85" y="57"/>
                  </a:lnTo>
                  <a:lnTo>
                    <a:pt x="170" y="0"/>
                  </a:lnTo>
                  <a:lnTo>
                    <a:pt x="170" y="85"/>
                  </a:lnTo>
                  <a:lnTo>
                    <a:pt x="198" y="142"/>
                  </a:lnTo>
                  <a:lnTo>
                    <a:pt x="198" y="227"/>
                  </a:lnTo>
                  <a:lnTo>
                    <a:pt x="170" y="284"/>
                  </a:lnTo>
                  <a:lnTo>
                    <a:pt x="113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6" name="Freeform 138">
              <a:extLst>
                <a:ext uri="{FF2B5EF4-FFF2-40B4-BE49-F238E27FC236}">
                  <a16:creationId xmlns:a16="http://schemas.microsoft.com/office/drawing/2014/main" id="{381D7B38-7CDF-4AD5-A744-DBED30605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4498"/>
              <a:ext cx="539" cy="737"/>
            </a:xfrm>
            <a:custGeom>
              <a:avLst/>
              <a:gdLst>
                <a:gd name="T0" fmla="*/ 397 w 539"/>
                <a:gd name="T1" fmla="*/ 29 h 737"/>
                <a:gd name="T2" fmla="*/ 511 w 539"/>
                <a:gd name="T3" fmla="*/ 170 h 737"/>
                <a:gd name="T4" fmla="*/ 482 w 539"/>
                <a:gd name="T5" fmla="*/ 199 h 737"/>
                <a:gd name="T6" fmla="*/ 539 w 539"/>
                <a:gd name="T7" fmla="*/ 255 h 737"/>
                <a:gd name="T8" fmla="*/ 454 w 539"/>
                <a:gd name="T9" fmla="*/ 369 h 737"/>
                <a:gd name="T10" fmla="*/ 397 w 539"/>
                <a:gd name="T11" fmla="*/ 369 h 737"/>
                <a:gd name="T12" fmla="*/ 397 w 539"/>
                <a:gd name="T13" fmla="*/ 425 h 737"/>
                <a:gd name="T14" fmla="*/ 312 w 539"/>
                <a:gd name="T15" fmla="*/ 482 h 737"/>
                <a:gd name="T16" fmla="*/ 312 w 539"/>
                <a:gd name="T17" fmla="*/ 567 h 737"/>
                <a:gd name="T18" fmla="*/ 256 w 539"/>
                <a:gd name="T19" fmla="*/ 596 h 737"/>
                <a:gd name="T20" fmla="*/ 312 w 539"/>
                <a:gd name="T21" fmla="*/ 652 h 737"/>
                <a:gd name="T22" fmla="*/ 199 w 539"/>
                <a:gd name="T23" fmla="*/ 709 h 737"/>
                <a:gd name="T24" fmla="*/ 114 w 539"/>
                <a:gd name="T25" fmla="*/ 709 h 737"/>
                <a:gd name="T26" fmla="*/ 57 w 539"/>
                <a:gd name="T27" fmla="*/ 737 h 737"/>
                <a:gd name="T28" fmla="*/ 86 w 539"/>
                <a:gd name="T29" fmla="*/ 624 h 737"/>
                <a:gd name="T30" fmla="*/ 142 w 539"/>
                <a:gd name="T31" fmla="*/ 624 h 737"/>
                <a:gd name="T32" fmla="*/ 171 w 539"/>
                <a:gd name="T33" fmla="*/ 596 h 737"/>
                <a:gd name="T34" fmla="*/ 142 w 539"/>
                <a:gd name="T35" fmla="*/ 539 h 737"/>
                <a:gd name="T36" fmla="*/ 142 w 539"/>
                <a:gd name="T37" fmla="*/ 425 h 737"/>
                <a:gd name="T38" fmla="*/ 171 w 539"/>
                <a:gd name="T39" fmla="*/ 397 h 737"/>
                <a:gd name="T40" fmla="*/ 171 w 539"/>
                <a:gd name="T41" fmla="*/ 340 h 737"/>
                <a:gd name="T42" fmla="*/ 114 w 539"/>
                <a:gd name="T43" fmla="*/ 284 h 737"/>
                <a:gd name="T44" fmla="*/ 86 w 539"/>
                <a:gd name="T45" fmla="*/ 340 h 737"/>
                <a:gd name="T46" fmla="*/ 57 w 539"/>
                <a:gd name="T47" fmla="*/ 340 h 737"/>
                <a:gd name="T48" fmla="*/ 0 w 539"/>
                <a:gd name="T49" fmla="*/ 284 h 737"/>
                <a:gd name="T50" fmla="*/ 29 w 539"/>
                <a:gd name="T51" fmla="*/ 255 h 737"/>
                <a:gd name="T52" fmla="*/ 0 w 539"/>
                <a:gd name="T53" fmla="*/ 227 h 737"/>
                <a:gd name="T54" fmla="*/ 86 w 539"/>
                <a:gd name="T55" fmla="*/ 199 h 737"/>
                <a:gd name="T56" fmla="*/ 142 w 539"/>
                <a:gd name="T57" fmla="*/ 29 h 737"/>
                <a:gd name="T58" fmla="*/ 171 w 539"/>
                <a:gd name="T59" fmla="*/ 0 h 737"/>
                <a:gd name="T60" fmla="*/ 199 w 539"/>
                <a:gd name="T61" fmla="*/ 0 h 737"/>
                <a:gd name="T62" fmla="*/ 256 w 539"/>
                <a:gd name="T63" fmla="*/ 57 h 737"/>
                <a:gd name="T64" fmla="*/ 341 w 539"/>
                <a:gd name="T65" fmla="*/ 57 h 737"/>
                <a:gd name="T66" fmla="*/ 397 w 539"/>
                <a:gd name="T67" fmla="*/ 2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9" h="737">
                  <a:moveTo>
                    <a:pt x="397" y="29"/>
                  </a:moveTo>
                  <a:lnTo>
                    <a:pt x="511" y="170"/>
                  </a:lnTo>
                  <a:lnTo>
                    <a:pt x="482" y="199"/>
                  </a:lnTo>
                  <a:lnTo>
                    <a:pt x="539" y="255"/>
                  </a:lnTo>
                  <a:lnTo>
                    <a:pt x="454" y="369"/>
                  </a:lnTo>
                  <a:lnTo>
                    <a:pt x="397" y="369"/>
                  </a:lnTo>
                  <a:lnTo>
                    <a:pt x="397" y="425"/>
                  </a:lnTo>
                  <a:lnTo>
                    <a:pt x="312" y="482"/>
                  </a:lnTo>
                  <a:lnTo>
                    <a:pt x="312" y="567"/>
                  </a:lnTo>
                  <a:lnTo>
                    <a:pt x="256" y="596"/>
                  </a:lnTo>
                  <a:lnTo>
                    <a:pt x="312" y="652"/>
                  </a:lnTo>
                  <a:lnTo>
                    <a:pt x="199" y="709"/>
                  </a:lnTo>
                  <a:lnTo>
                    <a:pt x="114" y="709"/>
                  </a:lnTo>
                  <a:lnTo>
                    <a:pt x="57" y="737"/>
                  </a:lnTo>
                  <a:lnTo>
                    <a:pt x="86" y="624"/>
                  </a:lnTo>
                  <a:lnTo>
                    <a:pt x="142" y="624"/>
                  </a:lnTo>
                  <a:lnTo>
                    <a:pt x="171" y="596"/>
                  </a:lnTo>
                  <a:lnTo>
                    <a:pt x="142" y="539"/>
                  </a:lnTo>
                  <a:lnTo>
                    <a:pt x="142" y="425"/>
                  </a:lnTo>
                  <a:lnTo>
                    <a:pt x="171" y="397"/>
                  </a:lnTo>
                  <a:lnTo>
                    <a:pt x="171" y="340"/>
                  </a:lnTo>
                  <a:lnTo>
                    <a:pt x="114" y="284"/>
                  </a:lnTo>
                  <a:lnTo>
                    <a:pt x="86" y="340"/>
                  </a:lnTo>
                  <a:lnTo>
                    <a:pt x="57" y="340"/>
                  </a:lnTo>
                  <a:lnTo>
                    <a:pt x="0" y="284"/>
                  </a:lnTo>
                  <a:lnTo>
                    <a:pt x="29" y="255"/>
                  </a:lnTo>
                  <a:lnTo>
                    <a:pt x="0" y="227"/>
                  </a:lnTo>
                  <a:lnTo>
                    <a:pt x="86" y="199"/>
                  </a:lnTo>
                  <a:lnTo>
                    <a:pt x="142" y="29"/>
                  </a:lnTo>
                  <a:lnTo>
                    <a:pt x="171" y="0"/>
                  </a:lnTo>
                  <a:lnTo>
                    <a:pt x="199" y="0"/>
                  </a:lnTo>
                  <a:lnTo>
                    <a:pt x="256" y="57"/>
                  </a:lnTo>
                  <a:lnTo>
                    <a:pt x="341" y="57"/>
                  </a:lnTo>
                  <a:lnTo>
                    <a:pt x="397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7" name="Freeform 139">
              <a:extLst>
                <a:ext uri="{FF2B5EF4-FFF2-40B4-BE49-F238E27FC236}">
                  <a16:creationId xmlns:a16="http://schemas.microsoft.com/office/drawing/2014/main" id="{68D2B956-3207-4830-AFB1-50D3208B0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4782"/>
              <a:ext cx="199" cy="283"/>
            </a:xfrm>
            <a:custGeom>
              <a:avLst/>
              <a:gdLst>
                <a:gd name="T0" fmla="*/ 114 w 199"/>
                <a:gd name="T1" fmla="*/ 56 h 283"/>
                <a:gd name="T2" fmla="*/ 85 w 199"/>
                <a:gd name="T3" fmla="*/ 56 h 283"/>
                <a:gd name="T4" fmla="*/ 57 w 199"/>
                <a:gd name="T5" fmla="*/ 141 h 283"/>
                <a:gd name="T6" fmla="*/ 0 w 199"/>
                <a:gd name="T7" fmla="*/ 170 h 283"/>
                <a:gd name="T8" fmla="*/ 0 w 199"/>
                <a:gd name="T9" fmla="*/ 255 h 283"/>
                <a:gd name="T10" fmla="*/ 85 w 199"/>
                <a:gd name="T11" fmla="*/ 283 h 283"/>
                <a:gd name="T12" fmla="*/ 114 w 199"/>
                <a:gd name="T13" fmla="*/ 255 h 283"/>
                <a:gd name="T14" fmla="*/ 170 w 199"/>
                <a:gd name="T15" fmla="*/ 255 h 283"/>
                <a:gd name="T16" fmla="*/ 170 w 199"/>
                <a:gd name="T17" fmla="*/ 141 h 283"/>
                <a:gd name="T18" fmla="*/ 199 w 199"/>
                <a:gd name="T19" fmla="*/ 113 h 283"/>
                <a:gd name="T20" fmla="*/ 199 w 199"/>
                <a:gd name="T21" fmla="*/ 56 h 283"/>
                <a:gd name="T22" fmla="*/ 142 w 199"/>
                <a:gd name="T23" fmla="*/ 0 h 283"/>
                <a:gd name="T24" fmla="*/ 114 w 199"/>
                <a:gd name="T25" fmla="*/ 5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283">
                  <a:moveTo>
                    <a:pt x="114" y="56"/>
                  </a:moveTo>
                  <a:lnTo>
                    <a:pt x="85" y="56"/>
                  </a:lnTo>
                  <a:lnTo>
                    <a:pt x="57" y="141"/>
                  </a:lnTo>
                  <a:lnTo>
                    <a:pt x="0" y="170"/>
                  </a:lnTo>
                  <a:lnTo>
                    <a:pt x="0" y="255"/>
                  </a:lnTo>
                  <a:lnTo>
                    <a:pt x="85" y="283"/>
                  </a:lnTo>
                  <a:lnTo>
                    <a:pt x="114" y="255"/>
                  </a:lnTo>
                  <a:lnTo>
                    <a:pt x="170" y="255"/>
                  </a:lnTo>
                  <a:lnTo>
                    <a:pt x="170" y="141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42" y="0"/>
                  </a:lnTo>
                  <a:lnTo>
                    <a:pt x="114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8" name="Freeform 140">
              <a:extLst>
                <a:ext uri="{FF2B5EF4-FFF2-40B4-BE49-F238E27FC236}">
                  <a16:creationId xmlns:a16="http://schemas.microsoft.com/office/drawing/2014/main" id="{40A85927-C705-4442-BDA6-2AD3B892F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5831"/>
              <a:ext cx="85" cy="113"/>
            </a:xfrm>
            <a:custGeom>
              <a:avLst/>
              <a:gdLst>
                <a:gd name="T0" fmla="*/ 57 w 85"/>
                <a:gd name="T1" fmla="*/ 113 h 113"/>
                <a:gd name="T2" fmla="*/ 0 w 85"/>
                <a:gd name="T3" fmla="*/ 85 h 113"/>
                <a:gd name="T4" fmla="*/ 0 w 85"/>
                <a:gd name="T5" fmla="*/ 0 h 113"/>
                <a:gd name="T6" fmla="*/ 85 w 85"/>
                <a:gd name="T7" fmla="*/ 56 h 113"/>
                <a:gd name="T8" fmla="*/ 57 w 85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3">
                  <a:moveTo>
                    <a:pt x="57" y="113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85" y="56"/>
                  </a:lnTo>
                  <a:lnTo>
                    <a:pt x="5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9" name="Freeform 141">
              <a:extLst>
                <a:ext uri="{FF2B5EF4-FFF2-40B4-BE49-F238E27FC236}">
                  <a16:creationId xmlns:a16="http://schemas.microsoft.com/office/drawing/2014/main" id="{50441DE2-6A34-400B-ACA5-128C55C30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" y="5746"/>
              <a:ext cx="170" cy="141"/>
            </a:xfrm>
            <a:custGeom>
              <a:avLst/>
              <a:gdLst>
                <a:gd name="T0" fmla="*/ 0 w 170"/>
                <a:gd name="T1" fmla="*/ 141 h 141"/>
                <a:gd name="T2" fmla="*/ 28 w 170"/>
                <a:gd name="T3" fmla="*/ 56 h 141"/>
                <a:gd name="T4" fmla="*/ 57 w 170"/>
                <a:gd name="T5" fmla="*/ 56 h 141"/>
                <a:gd name="T6" fmla="*/ 113 w 170"/>
                <a:gd name="T7" fmla="*/ 0 h 141"/>
                <a:gd name="T8" fmla="*/ 170 w 170"/>
                <a:gd name="T9" fmla="*/ 28 h 141"/>
                <a:gd name="T10" fmla="*/ 113 w 170"/>
                <a:gd name="T11" fmla="*/ 113 h 141"/>
                <a:gd name="T12" fmla="*/ 0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0" y="141"/>
                  </a:moveTo>
                  <a:lnTo>
                    <a:pt x="28" y="56"/>
                  </a:lnTo>
                  <a:lnTo>
                    <a:pt x="57" y="56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113" y="113"/>
                  </a:lnTo>
                  <a:lnTo>
                    <a:pt x="0" y="1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0" name="Freeform 142">
              <a:extLst>
                <a:ext uri="{FF2B5EF4-FFF2-40B4-BE49-F238E27FC236}">
                  <a16:creationId xmlns:a16="http://schemas.microsoft.com/office/drawing/2014/main" id="{A6CB3EDB-3488-48BD-973A-954D5C6C8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5547"/>
              <a:ext cx="199" cy="227"/>
            </a:xfrm>
            <a:custGeom>
              <a:avLst/>
              <a:gdLst>
                <a:gd name="T0" fmla="*/ 171 w 199"/>
                <a:gd name="T1" fmla="*/ 227 h 227"/>
                <a:gd name="T2" fmla="*/ 199 w 199"/>
                <a:gd name="T3" fmla="*/ 170 h 227"/>
                <a:gd name="T4" fmla="*/ 142 w 199"/>
                <a:gd name="T5" fmla="*/ 114 h 227"/>
                <a:gd name="T6" fmla="*/ 171 w 199"/>
                <a:gd name="T7" fmla="*/ 57 h 227"/>
                <a:gd name="T8" fmla="*/ 114 w 199"/>
                <a:gd name="T9" fmla="*/ 0 h 227"/>
                <a:gd name="T10" fmla="*/ 57 w 199"/>
                <a:gd name="T11" fmla="*/ 57 h 227"/>
                <a:gd name="T12" fmla="*/ 0 w 199"/>
                <a:gd name="T13" fmla="*/ 85 h 227"/>
                <a:gd name="T14" fmla="*/ 0 w 199"/>
                <a:gd name="T15" fmla="*/ 170 h 227"/>
                <a:gd name="T16" fmla="*/ 114 w 199"/>
                <a:gd name="T17" fmla="*/ 227 h 227"/>
                <a:gd name="T18" fmla="*/ 171 w 199"/>
                <a:gd name="T1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227">
                  <a:moveTo>
                    <a:pt x="171" y="227"/>
                  </a:moveTo>
                  <a:lnTo>
                    <a:pt x="199" y="170"/>
                  </a:lnTo>
                  <a:lnTo>
                    <a:pt x="142" y="114"/>
                  </a:lnTo>
                  <a:lnTo>
                    <a:pt x="171" y="57"/>
                  </a:lnTo>
                  <a:lnTo>
                    <a:pt x="114" y="0"/>
                  </a:lnTo>
                  <a:lnTo>
                    <a:pt x="57" y="57"/>
                  </a:lnTo>
                  <a:lnTo>
                    <a:pt x="0" y="85"/>
                  </a:lnTo>
                  <a:lnTo>
                    <a:pt x="0" y="170"/>
                  </a:lnTo>
                  <a:lnTo>
                    <a:pt x="114" y="227"/>
                  </a:lnTo>
                  <a:lnTo>
                    <a:pt x="171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1" name="Freeform 143">
              <a:extLst>
                <a:ext uri="{FF2B5EF4-FFF2-40B4-BE49-F238E27FC236}">
                  <a16:creationId xmlns:a16="http://schemas.microsoft.com/office/drawing/2014/main" id="{C64845E5-CEAA-470F-AE0E-E5D5CD5C4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5462"/>
              <a:ext cx="142" cy="170"/>
            </a:xfrm>
            <a:custGeom>
              <a:avLst/>
              <a:gdLst>
                <a:gd name="T0" fmla="*/ 57 w 142"/>
                <a:gd name="T1" fmla="*/ 170 h 170"/>
                <a:gd name="T2" fmla="*/ 142 w 142"/>
                <a:gd name="T3" fmla="*/ 113 h 170"/>
                <a:gd name="T4" fmla="*/ 113 w 142"/>
                <a:gd name="T5" fmla="*/ 0 h 170"/>
                <a:gd name="T6" fmla="*/ 0 w 142"/>
                <a:gd name="T7" fmla="*/ 57 h 170"/>
                <a:gd name="T8" fmla="*/ 57 w 142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70">
                  <a:moveTo>
                    <a:pt x="57" y="170"/>
                  </a:moveTo>
                  <a:lnTo>
                    <a:pt x="142" y="113"/>
                  </a:lnTo>
                  <a:lnTo>
                    <a:pt x="113" y="0"/>
                  </a:lnTo>
                  <a:lnTo>
                    <a:pt x="0" y="57"/>
                  </a:lnTo>
                  <a:lnTo>
                    <a:pt x="5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2" name="Freeform 144">
              <a:extLst>
                <a:ext uri="{FF2B5EF4-FFF2-40B4-BE49-F238E27FC236}">
                  <a16:creationId xmlns:a16="http://schemas.microsoft.com/office/drawing/2014/main" id="{603A6256-26D7-46A3-8B93-D63AD0849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" y="5349"/>
              <a:ext cx="85" cy="113"/>
            </a:xfrm>
            <a:custGeom>
              <a:avLst/>
              <a:gdLst>
                <a:gd name="T0" fmla="*/ 85 w 85"/>
                <a:gd name="T1" fmla="*/ 56 h 113"/>
                <a:gd name="T2" fmla="*/ 0 w 85"/>
                <a:gd name="T3" fmla="*/ 113 h 113"/>
                <a:gd name="T4" fmla="*/ 0 w 85"/>
                <a:gd name="T5" fmla="*/ 56 h 113"/>
                <a:gd name="T6" fmla="*/ 85 w 85"/>
                <a:gd name="T7" fmla="*/ 0 h 113"/>
                <a:gd name="T8" fmla="*/ 85 w 85"/>
                <a:gd name="T9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3">
                  <a:moveTo>
                    <a:pt x="85" y="56"/>
                  </a:moveTo>
                  <a:lnTo>
                    <a:pt x="0" y="113"/>
                  </a:lnTo>
                  <a:lnTo>
                    <a:pt x="0" y="56"/>
                  </a:lnTo>
                  <a:lnTo>
                    <a:pt x="85" y="0"/>
                  </a:lnTo>
                  <a:lnTo>
                    <a:pt x="85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3" name="Freeform 145">
              <a:extLst>
                <a:ext uri="{FF2B5EF4-FFF2-40B4-BE49-F238E27FC236}">
                  <a16:creationId xmlns:a16="http://schemas.microsoft.com/office/drawing/2014/main" id="{71A0C57A-DDAF-4799-9EB5-4723423B4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4413"/>
              <a:ext cx="624" cy="936"/>
            </a:xfrm>
            <a:custGeom>
              <a:avLst/>
              <a:gdLst>
                <a:gd name="T0" fmla="*/ 510 w 624"/>
                <a:gd name="T1" fmla="*/ 822 h 936"/>
                <a:gd name="T2" fmla="*/ 539 w 624"/>
                <a:gd name="T3" fmla="*/ 709 h 936"/>
                <a:gd name="T4" fmla="*/ 595 w 624"/>
                <a:gd name="T5" fmla="*/ 709 h 936"/>
                <a:gd name="T6" fmla="*/ 624 w 624"/>
                <a:gd name="T7" fmla="*/ 681 h 936"/>
                <a:gd name="T8" fmla="*/ 595 w 624"/>
                <a:gd name="T9" fmla="*/ 624 h 936"/>
                <a:gd name="T10" fmla="*/ 539 w 624"/>
                <a:gd name="T11" fmla="*/ 624 h 936"/>
                <a:gd name="T12" fmla="*/ 510 w 624"/>
                <a:gd name="T13" fmla="*/ 652 h 936"/>
                <a:gd name="T14" fmla="*/ 425 w 624"/>
                <a:gd name="T15" fmla="*/ 624 h 936"/>
                <a:gd name="T16" fmla="*/ 425 w 624"/>
                <a:gd name="T17" fmla="*/ 539 h 936"/>
                <a:gd name="T18" fmla="*/ 482 w 624"/>
                <a:gd name="T19" fmla="*/ 510 h 936"/>
                <a:gd name="T20" fmla="*/ 510 w 624"/>
                <a:gd name="T21" fmla="*/ 425 h 936"/>
                <a:gd name="T22" fmla="*/ 453 w 624"/>
                <a:gd name="T23" fmla="*/ 369 h 936"/>
                <a:gd name="T24" fmla="*/ 482 w 624"/>
                <a:gd name="T25" fmla="*/ 340 h 936"/>
                <a:gd name="T26" fmla="*/ 453 w 624"/>
                <a:gd name="T27" fmla="*/ 312 h 936"/>
                <a:gd name="T28" fmla="*/ 539 w 624"/>
                <a:gd name="T29" fmla="*/ 284 h 936"/>
                <a:gd name="T30" fmla="*/ 595 w 624"/>
                <a:gd name="T31" fmla="*/ 114 h 936"/>
                <a:gd name="T32" fmla="*/ 539 w 624"/>
                <a:gd name="T33" fmla="*/ 57 h 936"/>
                <a:gd name="T34" fmla="*/ 510 w 624"/>
                <a:gd name="T35" fmla="*/ 0 h 936"/>
                <a:gd name="T36" fmla="*/ 453 w 624"/>
                <a:gd name="T37" fmla="*/ 28 h 936"/>
                <a:gd name="T38" fmla="*/ 397 w 624"/>
                <a:gd name="T39" fmla="*/ 0 h 936"/>
                <a:gd name="T40" fmla="*/ 368 w 624"/>
                <a:gd name="T41" fmla="*/ 57 h 936"/>
                <a:gd name="T42" fmla="*/ 312 w 624"/>
                <a:gd name="T43" fmla="*/ 85 h 936"/>
                <a:gd name="T44" fmla="*/ 255 w 624"/>
                <a:gd name="T45" fmla="*/ 255 h 936"/>
                <a:gd name="T46" fmla="*/ 142 w 624"/>
                <a:gd name="T47" fmla="*/ 312 h 936"/>
                <a:gd name="T48" fmla="*/ 113 w 624"/>
                <a:gd name="T49" fmla="*/ 369 h 936"/>
                <a:gd name="T50" fmla="*/ 57 w 624"/>
                <a:gd name="T51" fmla="*/ 397 h 936"/>
                <a:gd name="T52" fmla="*/ 0 w 624"/>
                <a:gd name="T53" fmla="*/ 567 h 936"/>
                <a:gd name="T54" fmla="*/ 57 w 624"/>
                <a:gd name="T55" fmla="*/ 567 h 936"/>
                <a:gd name="T56" fmla="*/ 57 w 624"/>
                <a:gd name="T57" fmla="*/ 595 h 936"/>
                <a:gd name="T58" fmla="*/ 28 w 624"/>
                <a:gd name="T59" fmla="*/ 652 h 936"/>
                <a:gd name="T60" fmla="*/ 28 w 624"/>
                <a:gd name="T61" fmla="*/ 709 h 936"/>
                <a:gd name="T62" fmla="*/ 57 w 624"/>
                <a:gd name="T63" fmla="*/ 737 h 936"/>
                <a:gd name="T64" fmla="*/ 57 w 624"/>
                <a:gd name="T65" fmla="*/ 822 h 936"/>
                <a:gd name="T66" fmla="*/ 113 w 624"/>
                <a:gd name="T67" fmla="*/ 851 h 936"/>
                <a:gd name="T68" fmla="*/ 198 w 624"/>
                <a:gd name="T69" fmla="*/ 794 h 936"/>
                <a:gd name="T70" fmla="*/ 227 w 624"/>
                <a:gd name="T71" fmla="*/ 822 h 936"/>
                <a:gd name="T72" fmla="*/ 170 w 624"/>
                <a:gd name="T73" fmla="*/ 851 h 936"/>
                <a:gd name="T74" fmla="*/ 142 w 624"/>
                <a:gd name="T75" fmla="*/ 907 h 936"/>
                <a:gd name="T76" fmla="*/ 227 w 624"/>
                <a:gd name="T77" fmla="*/ 936 h 936"/>
                <a:gd name="T78" fmla="*/ 283 w 624"/>
                <a:gd name="T79" fmla="*/ 851 h 936"/>
                <a:gd name="T80" fmla="*/ 340 w 624"/>
                <a:gd name="T81" fmla="*/ 879 h 936"/>
                <a:gd name="T82" fmla="*/ 397 w 624"/>
                <a:gd name="T83" fmla="*/ 851 h 936"/>
                <a:gd name="T84" fmla="*/ 425 w 624"/>
                <a:gd name="T85" fmla="*/ 737 h 936"/>
                <a:gd name="T86" fmla="*/ 482 w 624"/>
                <a:gd name="T87" fmla="*/ 851 h 936"/>
                <a:gd name="T88" fmla="*/ 510 w 624"/>
                <a:gd name="T89" fmla="*/ 822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4" h="936">
                  <a:moveTo>
                    <a:pt x="510" y="822"/>
                  </a:moveTo>
                  <a:lnTo>
                    <a:pt x="539" y="709"/>
                  </a:lnTo>
                  <a:lnTo>
                    <a:pt x="595" y="709"/>
                  </a:lnTo>
                  <a:lnTo>
                    <a:pt x="624" y="681"/>
                  </a:lnTo>
                  <a:lnTo>
                    <a:pt x="595" y="624"/>
                  </a:lnTo>
                  <a:lnTo>
                    <a:pt x="539" y="624"/>
                  </a:lnTo>
                  <a:lnTo>
                    <a:pt x="510" y="652"/>
                  </a:lnTo>
                  <a:lnTo>
                    <a:pt x="425" y="624"/>
                  </a:lnTo>
                  <a:lnTo>
                    <a:pt x="425" y="539"/>
                  </a:lnTo>
                  <a:lnTo>
                    <a:pt x="482" y="510"/>
                  </a:lnTo>
                  <a:lnTo>
                    <a:pt x="510" y="425"/>
                  </a:lnTo>
                  <a:lnTo>
                    <a:pt x="453" y="369"/>
                  </a:lnTo>
                  <a:lnTo>
                    <a:pt x="482" y="340"/>
                  </a:lnTo>
                  <a:lnTo>
                    <a:pt x="453" y="312"/>
                  </a:lnTo>
                  <a:lnTo>
                    <a:pt x="539" y="284"/>
                  </a:lnTo>
                  <a:lnTo>
                    <a:pt x="595" y="114"/>
                  </a:lnTo>
                  <a:lnTo>
                    <a:pt x="539" y="57"/>
                  </a:lnTo>
                  <a:lnTo>
                    <a:pt x="510" y="0"/>
                  </a:lnTo>
                  <a:lnTo>
                    <a:pt x="453" y="28"/>
                  </a:lnTo>
                  <a:lnTo>
                    <a:pt x="397" y="0"/>
                  </a:lnTo>
                  <a:lnTo>
                    <a:pt x="368" y="57"/>
                  </a:lnTo>
                  <a:lnTo>
                    <a:pt x="312" y="85"/>
                  </a:lnTo>
                  <a:lnTo>
                    <a:pt x="255" y="255"/>
                  </a:lnTo>
                  <a:lnTo>
                    <a:pt x="142" y="312"/>
                  </a:lnTo>
                  <a:lnTo>
                    <a:pt x="113" y="369"/>
                  </a:lnTo>
                  <a:lnTo>
                    <a:pt x="57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95"/>
                  </a:lnTo>
                  <a:lnTo>
                    <a:pt x="28" y="652"/>
                  </a:lnTo>
                  <a:lnTo>
                    <a:pt x="28" y="709"/>
                  </a:lnTo>
                  <a:lnTo>
                    <a:pt x="57" y="737"/>
                  </a:lnTo>
                  <a:lnTo>
                    <a:pt x="57" y="822"/>
                  </a:lnTo>
                  <a:lnTo>
                    <a:pt x="113" y="851"/>
                  </a:lnTo>
                  <a:lnTo>
                    <a:pt x="198" y="794"/>
                  </a:lnTo>
                  <a:lnTo>
                    <a:pt x="227" y="822"/>
                  </a:lnTo>
                  <a:lnTo>
                    <a:pt x="170" y="851"/>
                  </a:lnTo>
                  <a:lnTo>
                    <a:pt x="142" y="907"/>
                  </a:lnTo>
                  <a:lnTo>
                    <a:pt x="227" y="936"/>
                  </a:lnTo>
                  <a:lnTo>
                    <a:pt x="283" y="851"/>
                  </a:lnTo>
                  <a:lnTo>
                    <a:pt x="340" y="879"/>
                  </a:lnTo>
                  <a:lnTo>
                    <a:pt x="397" y="851"/>
                  </a:lnTo>
                  <a:lnTo>
                    <a:pt x="425" y="737"/>
                  </a:lnTo>
                  <a:lnTo>
                    <a:pt x="482" y="851"/>
                  </a:lnTo>
                  <a:lnTo>
                    <a:pt x="510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4" name="Freeform 146">
              <a:extLst>
                <a:ext uri="{FF2B5EF4-FFF2-40B4-BE49-F238E27FC236}">
                  <a16:creationId xmlns:a16="http://schemas.microsoft.com/office/drawing/2014/main" id="{2B78F884-1AA3-4A5D-AE7B-15C7B692B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3846"/>
              <a:ext cx="624" cy="709"/>
            </a:xfrm>
            <a:custGeom>
              <a:avLst/>
              <a:gdLst>
                <a:gd name="T0" fmla="*/ 57 w 624"/>
                <a:gd name="T1" fmla="*/ 567 h 709"/>
                <a:gd name="T2" fmla="*/ 113 w 624"/>
                <a:gd name="T3" fmla="*/ 595 h 709"/>
                <a:gd name="T4" fmla="*/ 170 w 624"/>
                <a:gd name="T5" fmla="*/ 567 h 709"/>
                <a:gd name="T6" fmla="*/ 199 w 624"/>
                <a:gd name="T7" fmla="*/ 624 h 709"/>
                <a:gd name="T8" fmla="*/ 255 w 624"/>
                <a:gd name="T9" fmla="*/ 681 h 709"/>
                <a:gd name="T10" fmla="*/ 284 w 624"/>
                <a:gd name="T11" fmla="*/ 652 h 709"/>
                <a:gd name="T12" fmla="*/ 312 w 624"/>
                <a:gd name="T13" fmla="*/ 652 h 709"/>
                <a:gd name="T14" fmla="*/ 369 w 624"/>
                <a:gd name="T15" fmla="*/ 709 h 709"/>
                <a:gd name="T16" fmla="*/ 454 w 624"/>
                <a:gd name="T17" fmla="*/ 709 h 709"/>
                <a:gd name="T18" fmla="*/ 510 w 624"/>
                <a:gd name="T19" fmla="*/ 681 h 709"/>
                <a:gd name="T20" fmla="*/ 567 w 624"/>
                <a:gd name="T21" fmla="*/ 681 h 709"/>
                <a:gd name="T22" fmla="*/ 624 w 624"/>
                <a:gd name="T23" fmla="*/ 595 h 709"/>
                <a:gd name="T24" fmla="*/ 567 w 624"/>
                <a:gd name="T25" fmla="*/ 539 h 709"/>
                <a:gd name="T26" fmla="*/ 567 w 624"/>
                <a:gd name="T27" fmla="*/ 340 h 709"/>
                <a:gd name="T28" fmla="*/ 482 w 624"/>
                <a:gd name="T29" fmla="*/ 312 h 709"/>
                <a:gd name="T30" fmla="*/ 510 w 624"/>
                <a:gd name="T31" fmla="*/ 255 h 709"/>
                <a:gd name="T32" fmla="*/ 454 w 624"/>
                <a:gd name="T33" fmla="*/ 199 h 709"/>
                <a:gd name="T34" fmla="*/ 482 w 624"/>
                <a:gd name="T35" fmla="*/ 114 h 709"/>
                <a:gd name="T36" fmla="*/ 539 w 624"/>
                <a:gd name="T37" fmla="*/ 114 h 709"/>
                <a:gd name="T38" fmla="*/ 539 w 624"/>
                <a:gd name="T39" fmla="*/ 0 h 709"/>
                <a:gd name="T40" fmla="*/ 454 w 624"/>
                <a:gd name="T41" fmla="*/ 0 h 709"/>
                <a:gd name="T42" fmla="*/ 397 w 624"/>
                <a:gd name="T43" fmla="*/ 28 h 709"/>
                <a:gd name="T44" fmla="*/ 369 w 624"/>
                <a:gd name="T45" fmla="*/ 114 h 709"/>
                <a:gd name="T46" fmla="*/ 255 w 624"/>
                <a:gd name="T47" fmla="*/ 142 h 709"/>
                <a:gd name="T48" fmla="*/ 227 w 624"/>
                <a:gd name="T49" fmla="*/ 227 h 709"/>
                <a:gd name="T50" fmla="*/ 227 w 624"/>
                <a:gd name="T51" fmla="*/ 340 h 709"/>
                <a:gd name="T52" fmla="*/ 28 w 624"/>
                <a:gd name="T53" fmla="*/ 284 h 709"/>
                <a:gd name="T54" fmla="*/ 28 w 624"/>
                <a:gd name="T55" fmla="*/ 340 h 709"/>
                <a:gd name="T56" fmla="*/ 113 w 624"/>
                <a:gd name="T57" fmla="*/ 340 h 709"/>
                <a:gd name="T58" fmla="*/ 85 w 624"/>
                <a:gd name="T59" fmla="*/ 397 h 709"/>
                <a:gd name="T60" fmla="*/ 28 w 624"/>
                <a:gd name="T61" fmla="*/ 397 h 709"/>
                <a:gd name="T62" fmla="*/ 0 w 624"/>
                <a:gd name="T63" fmla="*/ 454 h 709"/>
                <a:gd name="T64" fmla="*/ 57 w 624"/>
                <a:gd name="T65" fmla="*/ 482 h 709"/>
                <a:gd name="T66" fmla="*/ 85 w 624"/>
                <a:gd name="T67" fmla="*/ 539 h 709"/>
                <a:gd name="T68" fmla="*/ 57 w 624"/>
                <a:gd name="T69" fmla="*/ 56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4" h="709">
                  <a:moveTo>
                    <a:pt x="57" y="567"/>
                  </a:moveTo>
                  <a:lnTo>
                    <a:pt x="113" y="595"/>
                  </a:lnTo>
                  <a:lnTo>
                    <a:pt x="170" y="567"/>
                  </a:lnTo>
                  <a:lnTo>
                    <a:pt x="199" y="624"/>
                  </a:lnTo>
                  <a:lnTo>
                    <a:pt x="255" y="681"/>
                  </a:lnTo>
                  <a:lnTo>
                    <a:pt x="284" y="652"/>
                  </a:lnTo>
                  <a:lnTo>
                    <a:pt x="312" y="652"/>
                  </a:lnTo>
                  <a:lnTo>
                    <a:pt x="369" y="709"/>
                  </a:lnTo>
                  <a:lnTo>
                    <a:pt x="454" y="709"/>
                  </a:lnTo>
                  <a:lnTo>
                    <a:pt x="510" y="681"/>
                  </a:lnTo>
                  <a:lnTo>
                    <a:pt x="567" y="681"/>
                  </a:lnTo>
                  <a:lnTo>
                    <a:pt x="624" y="595"/>
                  </a:lnTo>
                  <a:lnTo>
                    <a:pt x="567" y="539"/>
                  </a:lnTo>
                  <a:lnTo>
                    <a:pt x="567" y="340"/>
                  </a:lnTo>
                  <a:lnTo>
                    <a:pt x="482" y="312"/>
                  </a:lnTo>
                  <a:lnTo>
                    <a:pt x="510" y="255"/>
                  </a:lnTo>
                  <a:lnTo>
                    <a:pt x="454" y="199"/>
                  </a:lnTo>
                  <a:lnTo>
                    <a:pt x="482" y="114"/>
                  </a:lnTo>
                  <a:lnTo>
                    <a:pt x="539" y="114"/>
                  </a:lnTo>
                  <a:lnTo>
                    <a:pt x="539" y="0"/>
                  </a:lnTo>
                  <a:lnTo>
                    <a:pt x="454" y="0"/>
                  </a:lnTo>
                  <a:lnTo>
                    <a:pt x="397" y="28"/>
                  </a:lnTo>
                  <a:lnTo>
                    <a:pt x="369" y="114"/>
                  </a:lnTo>
                  <a:lnTo>
                    <a:pt x="255" y="142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28" y="284"/>
                  </a:lnTo>
                  <a:lnTo>
                    <a:pt x="28" y="340"/>
                  </a:lnTo>
                  <a:lnTo>
                    <a:pt x="113" y="340"/>
                  </a:lnTo>
                  <a:lnTo>
                    <a:pt x="85" y="397"/>
                  </a:lnTo>
                  <a:lnTo>
                    <a:pt x="28" y="397"/>
                  </a:lnTo>
                  <a:lnTo>
                    <a:pt x="0" y="454"/>
                  </a:lnTo>
                  <a:lnTo>
                    <a:pt x="57" y="482"/>
                  </a:lnTo>
                  <a:lnTo>
                    <a:pt x="85" y="539"/>
                  </a:lnTo>
                  <a:lnTo>
                    <a:pt x="57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5" name="Freeform 147">
              <a:extLst>
                <a:ext uri="{FF2B5EF4-FFF2-40B4-BE49-F238E27FC236}">
                  <a16:creationId xmlns:a16="http://schemas.microsoft.com/office/drawing/2014/main" id="{63023386-F505-4441-A917-E4CE3C943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9" y="3591"/>
              <a:ext cx="1191" cy="1219"/>
            </a:xfrm>
            <a:custGeom>
              <a:avLst/>
              <a:gdLst>
                <a:gd name="T0" fmla="*/ 454 w 1191"/>
                <a:gd name="T1" fmla="*/ 1219 h 1219"/>
                <a:gd name="T2" fmla="*/ 510 w 1191"/>
                <a:gd name="T3" fmla="*/ 1191 h 1219"/>
                <a:gd name="T4" fmla="*/ 539 w 1191"/>
                <a:gd name="T5" fmla="*/ 1134 h 1219"/>
                <a:gd name="T6" fmla="*/ 652 w 1191"/>
                <a:gd name="T7" fmla="*/ 1077 h 1219"/>
                <a:gd name="T8" fmla="*/ 709 w 1191"/>
                <a:gd name="T9" fmla="*/ 907 h 1219"/>
                <a:gd name="T10" fmla="*/ 765 w 1191"/>
                <a:gd name="T11" fmla="*/ 879 h 1219"/>
                <a:gd name="T12" fmla="*/ 794 w 1191"/>
                <a:gd name="T13" fmla="*/ 822 h 1219"/>
                <a:gd name="T14" fmla="*/ 822 w 1191"/>
                <a:gd name="T15" fmla="*/ 794 h 1219"/>
                <a:gd name="T16" fmla="*/ 794 w 1191"/>
                <a:gd name="T17" fmla="*/ 737 h 1219"/>
                <a:gd name="T18" fmla="*/ 737 w 1191"/>
                <a:gd name="T19" fmla="*/ 709 h 1219"/>
                <a:gd name="T20" fmla="*/ 765 w 1191"/>
                <a:gd name="T21" fmla="*/ 652 h 1219"/>
                <a:gd name="T22" fmla="*/ 822 w 1191"/>
                <a:gd name="T23" fmla="*/ 652 h 1219"/>
                <a:gd name="T24" fmla="*/ 850 w 1191"/>
                <a:gd name="T25" fmla="*/ 595 h 1219"/>
                <a:gd name="T26" fmla="*/ 765 w 1191"/>
                <a:gd name="T27" fmla="*/ 595 h 1219"/>
                <a:gd name="T28" fmla="*/ 765 w 1191"/>
                <a:gd name="T29" fmla="*/ 539 h 1219"/>
                <a:gd name="T30" fmla="*/ 964 w 1191"/>
                <a:gd name="T31" fmla="*/ 595 h 1219"/>
                <a:gd name="T32" fmla="*/ 964 w 1191"/>
                <a:gd name="T33" fmla="*/ 482 h 1219"/>
                <a:gd name="T34" fmla="*/ 992 w 1191"/>
                <a:gd name="T35" fmla="*/ 397 h 1219"/>
                <a:gd name="T36" fmla="*/ 1106 w 1191"/>
                <a:gd name="T37" fmla="*/ 369 h 1219"/>
                <a:gd name="T38" fmla="*/ 1134 w 1191"/>
                <a:gd name="T39" fmla="*/ 283 h 1219"/>
                <a:gd name="T40" fmla="*/ 1191 w 1191"/>
                <a:gd name="T41" fmla="*/ 255 h 1219"/>
                <a:gd name="T42" fmla="*/ 1134 w 1191"/>
                <a:gd name="T43" fmla="*/ 198 h 1219"/>
                <a:gd name="T44" fmla="*/ 1077 w 1191"/>
                <a:gd name="T45" fmla="*/ 227 h 1219"/>
                <a:gd name="T46" fmla="*/ 1021 w 1191"/>
                <a:gd name="T47" fmla="*/ 170 h 1219"/>
                <a:gd name="T48" fmla="*/ 964 w 1191"/>
                <a:gd name="T49" fmla="*/ 142 h 1219"/>
                <a:gd name="T50" fmla="*/ 936 w 1191"/>
                <a:gd name="T51" fmla="*/ 57 h 1219"/>
                <a:gd name="T52" fmla="*/ 822 w 1191"/>
                <a:gd name="T53" fmla="*/ 28 h 1219"/>
                <a:gd name="T54" fmla="*/ 765 w 1191"/>
                <a:gd name="T55" fmla="*/ 57 h 1219"/>
                <a:gd name="T56" fmla="*/ 794 w 1191"/>
                <a:gd name="T57" fmla="*/ 142 h 1219"/>
                <a:gd name="T58" fmla="*/ 822 w 1191"/>
                <a:gd name="T59" fmla="*/ 198 h 1219"/>
                <a:gd name="T60" fmla="*/ 680 w 1191"/>
                <a:gd name="T61" fmla="*/ 227 h 1219"/>
                <a:gd name="T62" fmla="*/ 652 w 1191"/>
                <a:gd name="T63" fmla="*/ 312 h 1219"/>
                <a:gd name="T64" fmla="*/ 454 w 1191"/>
                <a:gd name="T65" fmla="*/ 369 h 1219"/>
                <a:gd name="T66" fmla="*/ 312 w 1191"/>
                <a:gd name="T67" fmla="*/ 283 h 1219"/>
                <a:gd name="T68" fmla="*/ 227 w 1191"/>
                <a:gd name="T69" fmla="*/ 85 h 1219"/>
                <a:gd name="T70" fmla="*/ 170 w 1191"/>
                <a:gd name="T71" fmla="*/ 85 h 1219"/>
                <a:gd name="T72" fmla="*/ 113 w 1191"/>
                <a:gd name="T73" fmla="*/ 28 h 1219"/>
                <a:gd name="T74" fmla="*/ 57 w 1191"/>
                <a:gd name="T75" fmla="*/ 0 h 1219"/>
                <a:gd name="T76" fmla="*/ 0 w 1191"/>
                <a:gd name="T77" fmla="*/ 85 h 1219"/>
                <a:gd name="T78" fmla="*/ 28 w 1191"/>
                <a:gd name="T79" fmla="*/ 142 h 1219"/>
                <a:gd name="T80" fmla="*/ 85 w 1191"/>
                <a:gd name="T81" fmla="*/ 312 h 1219"/>
                <a:gd name="T82" fmla="*/ 142 w 1191"/>
                <a:gd name="T83" fmla="*/ 369 h 1219"/>
                <a:gd name="T84" fmla="*/ 113 w 1191"/>
                <a:gd name="T85" fmla="*/ 425 h 1219"/>
                <a:gd name="T86" fmla="*/ 198 w 1191"/>
                <a:gd name="T87" fmla="*/ 454 h 1219"/>
                <a:gd name="T88" fmla="*/ 113 w 1191"/>
                <a:gd name="T89" fmla="*/ 595 h 1219"/>
                <a:gd name="T90" fmla="*/ 142 w 1191"/>
                <a:gd name="T91" fmla="*/ 652 h 1219"/>
                <a:gd name="T92" fmla="*/ 85 w 1191"/>
                <a:gd name="T93" fmla="*/ 737 h 1219"/>
                <a:gd name="T94" fmla="*/ 170 w 1191"/>
                <a:gd name="T95" fmla="*/ 794 h 1219"/>
                <a:gd name="T96" fmla="*/ 170 w 1191"/>
                <a:gd name="T97" fmla="*/ 907 h 1219"/>
                <a:gd name="T98" fmla="*/ 283 w 1191"/>
                <a:gd name="T99" fmla="*/ 936 h 1219"/>
                <a:gd name="T100" fmla="*/ 312 w 1191"/>
                <a:gd name="T101" fmla="*/ 1021 h 1219"/>
                <a:gd name="T102" fmla="*/ 397 w 1191"/>
                <a:gd name="T103" fmla="*/ 1106 h 1219"/>
                <a:gd name="T104" fmla="*/ 454 w 1191"/>
                <a:gd name="T105" fmla="*/ 1219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1" h="1219">
                  <a:moveTo>
                    <a:pt x="454" y="1219"/>
                  </a:moveTo>
                  <a:lnTo>
                    <a:pt x="510" y="1191"/>
                  </a:lnTo>
                  <a:lnTo>
                    <a:pt x="539" y="1134"/>
                  </a:lnTo>
                  <a:lnTo>
                    <a:pt x="652" y="1077"/>
                  </a:lnTo>
                  <a:lnTo>
                    <a:pt x="709" y="907"/>
                  </a:lnTo>
                  <a:lnTo>
                    <a:pt x="765" y="879"/>
                  </a:lnTo>
                  <a:lnTo>
                    <a:pt x="794" y="822"/>
                  </a:lnTo>
                  <a:lnTo>
                    <a:pt x="822" y="794"/>
                  </a:lnTo>
                  <a:lnTo>
                    <a:pt x="794" y="737"/>
                  </a:lnTo>
                  <a:lnTo>
                    <a:pt x="737" y="709"/>
                  </a:lnTo>
                  <a:lnTo>
                    <a:pt x="765" y="652"/>
                  </a:lnTo>
                  <a:lnTo>
                    <a:pt x="822" y="652"/>
                  </a:lnTo>
                  <a:lnTo>
                    <a:pt x="850" y="595"/>
                  </a:lnTo>
                  <a:lnTo>
                    <a:pt x="765" y="595"/>
                  </a:lnTo>
                  <a:lnTo>
                    <a:pt x="765" y="539"/>
                  </a:lnTo>
                  <a:lnTo>
                    <a:pt x="964" y="595"/>
                  </a:lnTo>
                  <a:lnTo>
                    <a:pt x="964" y="482"/>
                  </a:lnTo>
                  <a:lnTo>
                    <a:pt x="992" y="397"/>
                  </a:lnTo>
                  <a:lnTo>
                    <a:pt x="1106" y="369"/>
                  </a:lnTo>
                  <a:lnTo>
                    <a:pt x="1134" y="283"/>
                  </a:lnTo>
                  <a:lnTo>
                    <a:pt x="1191" y="255"/>
                  </a:lnTo>
                  <a:lnTo>
                    <a:pt x="1134" y="198"/>
                  </a:lnTo>
                  <a:lnTo>
                    <a:pt x="1077" y="227"/>
                  </a:lnTo>
                  <a:lnTo>
                    <a:pt x="1021" y="170"/>
                  </a:lnTo>
                  <a:lnTo>
                    <a:pt x="964" y="142"/>
                  </a:lnTo>
                  <a:lnTo>
                    <a:pt x="936" y="57"/>
                  </a:lnTo>
                  <a:lnTo>
                    <a:pt x="822" y="28"/>
                  </a:lnTo>
                  <a:lnTo>
                    <a:pt x="765" y="57"/>
                  </a:lnTo>
                  <a:lnTo>
                    <a:pt x="794" y="142"/>
                  </a:lnTo>
                  <a:lnTo>
                    <a:pt x="822" y="198"/>
                  </a:lnTo>
                  <a:lnTo>
                    <a:pt x="680" y="227"/>
                  </a:lnTo>
                  <a:lnTo>
                    <a:pt x="652" y="312"/>
                  </a:lnTo>
                  <a:lnTo>
                    <a:pt x="454" y="369"/>
                  </a:lnTo>
                  <a:lnTo>
                    <a:pt x="312" y="283"/>
                  </a:lnTo>
                  <a:lnTo>
                    <a:pt x="227" y="85"/>
                  </a:lnTo>
                  <a:lnTo>
                    <a:pt x="170" y="85"/>
                  </a:lnTo>
                  <a:lnTo>
                    <a:pt x="113" y="28"/>
                  </a:lnTo>
                  <a:lnTo>
                    <a:pt x="57" y="0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85" y="312"/>
                  </a:lnTo>
                  <a:lnTo>
                    <a:pt x="142" y="369"/>
                  </a:lnTo>
                  <a:lnTo>
                    <a:pt x="113" y="425"/>
                  </a:lnTo>
                  <a:lnTo>
                    <a:pt x="198" y="454"/>
                  </a:lnTo>
                  <a:lnTo>
                    <a:pt x="113" y="595"/>
                  </a:lnTo>
                  <a:lnTo>
                    <a:pt x="142" y="652"/>
                  </a:lnTo>
                  <a:lnTo>
                    <a:pt x="85" y="737"/>
                  </a:lnTo>
                  <a:lnTo>
                    <a:pt x="170" y="794"/>
                  </a:lnTo>
                  <a:lnTo>
                    <a:pt x="170" y="907"/>
                  </a:lnTo>
                  <a:lnTo>
                    <a:pt x="283" y="936"/>
                  </a:lnTo>
                  <a:lnTo>
                    <a:pt x="312" y="1021"/>
                  </a:lnTo>
                  <a:lnTo>
                    <a:pt x="397" y="1106"/>
                  </a:lnTo>
                  <a:lnTo>
                    <a:pt x="454" y="121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7" name="Freeform 149">
              <a:extLst>
                <a:ext uri="{FF2B5EF4-FFF2-40B4-BE49-F238E27FC236}">
                  <a16:creationId xmlns:a16="http://schemas.microsoft.com/office/drawing/2014/main" id="{5E419CA6-B622-4ACC-832C-19111DA65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2372"/>
              <a:ext cx="1871" cy="1588"/>
            </a:xfrm>
            <a:custGeom>
              <a:avLst/>
              <a:gdLst>
                <a:gd name="T0" fmla="*/ 255 w 1871"/>
                <a:gd name="T1" fmla="*/ 1247 h 1588"/>
                <a:gd name="T2" fmla="*/ 369 w 1871"/>
                <a:gd name="T3" fmla="*/ 1304 h 1588"/>
                <a:gd name="T4" fmla="*/ 596 w 1871"/>
                <a:gd name="T5" fmla="*/ 1588 h 1588"/>
                <a:gd name="T6" fmla="*/ 822 w 1871"/>
                <a:gd name="T7" fmla="*/ 1446 h 1588"/>
                <a:gd name="T8" fmla="*/ 936 w 1871"/>
                <a:gd name="T9" fmla="*/ 1361 h 1588"/>
                <a:gd name="T10" fmla="*/ 964 w 1871"/>
                <a:gd name="T11" fmla="*/ 1247 h 1588"/>
                <a:gd name="T12" fmla="*/ 1106 w 1871"/>
                <a:gd name="T13" fmla="*/ 1361 h 1588"/>
                <a:gd name="T14" fmla="*/ 1219 w 1871"/>
                <a:gd name="T15" fmla="*/ 1332 h 1588"/>
                <a:gd name="T16" fmla="*/ 1418 w 1871"/>
                <a:gd name="T17" fmla="*/ 1134 h 1588"/>
                <a:gd name="T18" fmla="*/ 1531 w 1871"/>
                <a:gd name="T19" fmla="*/ 1021 h 1588"/>
                <a:gd name="T20" fmla="*/ 1503 w 1871"/>
                <a:gd name="T21" fmla="*/ 822 h 1588"/>
                <a:gd name="T22" fmla="*/ 1559 w 1871"/>
                <a:gd name="T23" fmla="*/ 595 h 1588"/>
                <a:gd name="T24" fmla="*/ 1645 w 1871"/>
                <a:gd name="T25" fmla="*/ 482 h 1588"/>
                <a:gd name="T26" fmla="*/ 1815 w 1871"/>
                <a:gd name="T27" fmla="*/ 255 h 1588"/>
                <a:gd name="T28" fmla="*/ 1843 w 1871"/>
                <a:gd name="T29" fmla="*/ 57 h 1588"/>
                <a:gd name="T30" fmla="*/ 1786 w 1871"/>
                <a:gd name="T31" fmla="*/ 0 h 1588"/>
                <a:gd name="T32" fmla="*/ 1673 w 1871"/>
                <a:gd name="T33" fmla="*/ 57 h 1588"/>
                <a:gd name="T34" fmla="*/ 1645 w 1871"/>
                <a:gd name="T35" fmla="*/ 113 h 1588"/>
                <a:gd name="T36" fmla="*/ 1503 w 1871"/>
                <a:gd name="T37" fmla="*/ 142 h 1588"/>
                <a:gd name="T38" fmla="*/ 1361 w 1871"/>
                <a:gd name="T39" fmla="*/ 340 h 1588"/>
                <a:gd name="T40" fmla="*/ 1304 w 1871"/>
                <a:gd name="T41" fmla="*/ 57 h 1588"/>
                <a:gd name="T42" fmla="*/ 1248 w 1871"/>
                <a:gd name="T43" fmla="*/ 113 h 1588"/>
                <a:gd name="T44" fmla="*/ 1134 w 1871"/>
                <a:gd name="T45" fmla="*/ 170 h 1588"/>
                <a:gd name="T46" fmla="*/ 1134 w 1871"/>
                <a:gd name="T47" fmla="*/ 340 h 1588"/>
                <a:gd name="T48" fmla="*/ 936 w 1871"/>
                <a:gd name="T49" fmla="*/ 482 h 1588"/>
                <a:gd name="T50" fmla="*/ 794 w 1871"/>
                <a:gd name="T51" fmla="*/ 482 h 1588"/>
                <a:gd name="T52" fmla="*/ 709 w 1871"/>
                <a:gd name="T53" fmla="*/ 425 h 1588"/>
                <a:gd name="T54" fmla="*/ 596 w 1871"/>
                <a:gd name="T55" fmla="*/ 482 h 1588"/>
                <a:gd name="T56" fmla="*/ 511 w 1871"/>
                <a:gd name="T57" fmla="*/ 482 h 1588"/>
                <a:gd name="T58" fmla="*/ 284 w 1871"/>
                <a:gd name="T59" fmla="*/ 510 h 1588"/>
                <a:gd name="T60" fmla="*/ 0 w 1871"/>
                <a:gd name="T61" fmla="*/ 624 h 1588"/>
                <a:gd name="T62" fmla="*/ 29 w 1871"/>
                <a:gd name="T63" fmla="*/ 709 h 1588"/>
                <a:gd name="T64" fmla="*/ 114 w 1871"/>
                <a:gd name="T65" fmla="*/ 765 h 1588"/>
                <a:gd name="T66" fmla="*/ 227 w 1871"/>
                <a:gd name="T67" fmla="*/ 850 h 1588"/>
                <a:gd name="T68" fmla="*/ 199 w 1871"/>
                <a:gd name="T69" fmla="*/ 964 h 1588"/>
                <a:gd name="T70" fmla="*/ 170 w 1871"/>
                <a:gd name="T71" fmla="*/ 1049 h 1588"/>
                <a:gd name="T72" fmla="*/ 199 w 1871"/>
                <a:gd name="T73" fmla="*/ 1219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71" h="1588">
                  <a:moveTo>
                    <a:pt x="199" y="1219"/>
                  </a:moveTo>
                  <a:lnTo>
                    <a:pt x="255" y="1247"/>
                  </a:lnTo>
                  <a:lnTo>
                    <a:pt x="312" y="1304"/>
                  </a:lnTo>
                  <a:lnTo>
                    <a:pt x="369" y="1304"/>
                  </a:lnTo>
                  <a:lnTo>
                    <a:pt x="454" y="1502"/>
                  </a:lnTo>
                  <a:lnTo>
                    <a:pt x="596" y="1588"/>
                  </a:lnTo>
                  <a:lnTo>
                    <a:pt x="794" y="1531"/>
                  </a:lnTo>
                  <a:lnTo>
                    <a:pt x="822" y="1446"/>
                  </a:lnTo>
                  <a:lnTo>
                    <a:pt x="964" y="1417"/>
                  </a:lnTo>
                  <a:lnTo>
                    <a:pt x="936" y="1361"/>
                  </a:lnTo>
                  <a:lnTo>
                    <a:pt x="907" y="1276"/>
                  </a:lnTo>
                  <a:lnTo>
                    <a:pt x="964" y="1247"/>
                  </a:lnTo>
                  <a:lnTo>
                    <a:pt x="1078" y="1276"/>
                  </a:lnTo>
                  <a:lnTo>
                    <a:pt x="1106" y="1361"/>
                  </a:lnTo>
                  <a:lnTo>
                    <a:pt x="1163" y="1389"/>
                  </a:lnTo>
                  <a:lnTo>
                    <a:pt x="1219" y="1332"/>
                  </a:lnTo>
                  <a:lnTo>
                    <a:pt x="1389" y="1219"/>
                  </a:lnTo>
                  <a:lnTo>
                    <a:pt x="1418" y="1134"/>
                  </a:lnTo>
                  <a:lnTo>
                    <a:pt x="1446" y="1162"/>
                  </a:lnTo>
                  <a:lnTo>
                    <a:pt x="1531" y="1021"/>
                  </a:lnTo>
                  <a:lnTo>
                    <a:pt x="1559" y="907"/>
                  </a:lnTo>
                  <a:lnTo>
                    <a:pt x="1503" y="822"/>
                  </a:lnTo>
                  <a:lnTo>
                    <a:pt x="1474" y="709"/>
                  </a:lnTo>
                  <a:lnTo>
                    <a:pt x="1559" y="595"/>
                  </a:lnTo>
                  <a:lnTo>
                    <a:pt x="1559" y="482"/>
                  </a:lnTo>
                  <a:lnTo>
                    <a:pt x="1645" y="482"/>
                  </a:lnTo>
                  <a:lnTo>
                    <a:pt x="1843" y="312"/>
                  </a:lnTo>
                  <a:lnTo>
                    <a:pt x="1815" y="255"/>
                  </a:lnTo>
                  <a:lnTo>
                    <a:pt x="1871" y="113"/>
                  </a:lnTo>
                  <a:lnTo>
                    <a:pt x="1843" y="57"/>
                  </a:lnTo>
                  <a:lnTo>
                    <a:pt x="1815" y="0"/>
                  </a:lnTo>
                  <a:lnTo>
                    <a:pt x="1786" y="0"/>
                  </a:lnTo>
                  <a:lnTo>
                    <a:pt x="1701" y="85"/>
                  </a:lnTo>
                  <a:lnTo>
                    <a:pt x="1673" y="57"/>
                  </a:lnTo>
                  <a:lnTo>
                    <a:pt x="1616" y="57"/>
                  </a:lnTo>
                  <a:lnTo>
                    <a:pt x="1645" y="113"/>
                  </a:lnTo>
                  <a:lnTo>
                    <a:pt x="1559" y="113"/>
                  </a:lnTo>
                  <a:lnTo>
                    <a:pt x="1503" y="142"/>
                  </a:lnTo>
                  <a:lnTo>
                    <a:pt x="1503" y="227"/>
                  </a:lnTo>
                  <a:lnTo>
                    <a:pt x="1361" y="340"/>
                  </a:lnTo>
                  <a:lnTo>
                    <a:pt x="1361" y="170"/>
                  </a:lnTo>
                  <a:lnTo>
                    <a:pt x="1304" y="57"/>
                  </a:lnTo>
                  <a:lnTo>
                    <a:pt x="1219" y="57"/>
                  </a:lnTo>
                  <a:lnTo>
                    <a:pt x="1248" y="113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06" y="255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936" y="482"/>
                  </a:lnTo>
                  <a:lnTo>
                    <a:pt x="907" y="539"/>
                  </a:lnTo>
                  <a:lnTo>
                    <a:pt x="794" y="482"/>
                  </a:lnTo>
                  <a:lnTo>
                    <a:pt x="737" y="510"/>
                  </a:lnTo>
                  <a:lnTo>
                    <a:pt x="709" y="425"/>
                  </a:lnTo>
                  <a:lnTo>
                    <a:pt x="652" y="482"/>
                  </a:lnTo>
                  <a:lnTo>
                    <a:pt x="596" y="482"/>
                  </a:lnTo>
                  <a:lnTo>
                    <a:pt x="539" y="454"/>
                  </a:lnTo>
                  <a:lnTo>
                    <a:pt x="511" y="482"/>
                  </a:lnTo>
                  <a:lnTo>
                    <a:pt x="454" y="425"/>
                  </a:lnTo>
                  <a:lnTo>
                    <a:pt x="284" y="510"/>
                  </a:lnTo>
                  <a:lnTo>
                    <a:pt x="85" y="482"/>
                  </a:lnTo>
                  <a:lnTo>
                    <a:pt x="0" y="624"/>
                  </a:lnTo>
                  <a:lnTo>
                    <a:pt x="29" y="652"/>
                  </a:lnTo>
                  <a:lnTo>
                    <a:pt x="29" y="709"/>
                  </a:lnTo>
                  <a:lnTo>
                    <a:pt x="57" y="765"/>
                  </a:lnTo>
                  <a:lnTo>
                    <a:pt x="114" y="765"/>
                  </a:lnTo>
                  <a:lnTo>
                    <a:pt x="114" y="794"/>
                  </a:lnTo>
                  <a:lnTo>
                    <a:pt x="227" y="850"/>
                  </a:lnTo>
                  <a:lnTo>
                    <a:pt x="227" y="879"/>
                  </a:lnTo>
                  <a:lnTo>
                    <a:pt x="199" y="964"/>
                  </a:lnTo>
                  <a:lnTo>
                    <a:pt x="227" y="1021"/>
                  </a:lnTo>
                  <a:lnTo>
                    <a:pt x="170" y="1049"/>
                  </a:lnTo>
                  <a:lnTo>
                    <a:pt x="170" y="1191"/>
                  </a:lnTo>
                  <a:lnTo>
                    <a:pt x="199" y="121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8" name="Freeform 150">
              <a:extLst>
                <a:ext uri="{FF2B5EF4-FFF2-40B4-BE49-F238E27FC236}">
                  <a16:creationId xmlns:a16="http://schemas.microsoft.com/office/drawing/2014/main" id="{D28BD88F-302B-4AF5-AA64-15A7319DF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" y="1068"/>
              <a:ext cx="1672" cy="1928"/>
            </a:xfrm>
            <a:custGeom>
              <a:avLst/>
              <a:gdLst>
                <a:gd name="T0" fmla="*/ 283 w 1672"/>
                <a:gd name="T1" fmla="*/ 1928 h 1928"/>
                <a:gd name="T2" fmla="*/ 368 w 1672"/>
                <a:gd name="T3" fmla="*/ 1786 h 1928"/>
                <a:gd name="T4" fmla="*/ 567 w 1672"/>
                <a:gd name="T5" fmla="*/ 1814 h 1928"/>
                <a:gd name="T6" fmla="*/ 737 w 1672"/>
                <a:gd name="T7" fmla="*/ 1729 h 1928"/>
                <a:gd name="T8" fmla="*/ 794 w 1672"/>
                <a:gd name="T9" fmla="*/ 1786 h 1928"/>
                <a:gd name="T10" fmla="*/ 822 w 1672"/>
                <a:gd name="T11" fmla="*/ 1758 h 1928"/>
                <a:gd name="T12" fmla="*/ 879 w 1672"/>
                <a:gd name="T13" fmla="*/ 1786 h 1928"/>
                <a:gd name="T14" fmla="*/ 935 w 1672"/>
                <a:gd name="T15" fmla="*/ 1786 h 1928"/>
                <a:gd name="T16" fmla="*/ 992 w 1672"/>
                <a:gd name="T17" fmla="*/ 1729 h 1928"/>
                <a:gd name="T18" fmla="*/ 1020 w 1672"/>
                <a:gd name="T19" fmla="*/ 1814 h 1928"/>
                <a:gd name="T20" fmla="*/ 1077 w 1672"/>
                <a:gd name="T21" fmla="*/ 1786 h 1928"/>
                <a:gd name="T22" fmla="*/ 1190 w 1672"/>
                <a:gd name="T23" fmla="*/ 1843 h 1928"/>
                <a:gd name="T24" fmla="*/ 1219 w 1672"/>
                <a:gd name="T25" fmla="*/ 1786 h 1928"/>
                <a:gd name="T26" fmla="*/ 1417 w 1672"/>
                <a:gd name="T27" fmla="*/ 1701 h 1928"/>
                <a:gd name="T28" fmla="*/ 1417 w 1672"/>
                <a:gd name="T29" fmla="*/ 1644 h 1928"/>
                <a:gd name="T30" fmla="*/ 1389 w 1672"/>
                <a:gd name="T31" fmla="*/ 1559 h 1928"/>
                <a:gd name="T32" fmla="*/ 1417 w 1672"/>
                <a:gd name="T33" fmla="*/ 1474 h 1928"/>
                <a:gd name="T34" fmla="*/ 1474 w 1672"/>
                <a:gd name="T35" fmla="*/ 1474 h 1928"/>
                <a:gd name="T36" fmla="*/ 1531 w 1672"/>
                <a:gd name="T37" fmla="*/ 1417 h 1928"/>
                <a:gd name="T38" fmla="*/ 1502 w 1672"/>
                <a:gd name="T39" fmla="*/ 1361 h 1928"/>
                <a:gd name="T40" fmla="*/ 1559 w 1672"/>
                <a:gd name="T41" fmla="*/ 1361 h 1928"/>
                <a:gd name="T42" fmla="*/ 1672 w 1672"/>
                <a:gd name="T43" fmla="*/ 1304 h 1928"/>
                <a:gd name="T44" fmla="*/ 1672 w 1672"/>
                <a:gd name="T45" fmla="*/ 1247 h 1928"/>
                <a:gd name="T46" fmla="*/ 1587 w 1672"/>
                <a:gd name="T47" fmla="*/ 1162 h 1928"/>
                <a:gd name="T48" fmla="*/ 1587 w 1672"/>
                <a:gd name="T49" fmla="*/ 1077 h 1928"/>
                <a:gd name="T50" fmla="*/ 1502 w 1672"/>
                <a:gd name="T51" fmla="*/ 1106 h 1928"/>
                <a:gd name="T52" fmla="*/ 1474 w 1672"/>
                <a:gd name="T53" fmla="*/ 1077 h 1928"/>
                <a:gd name="T54" fmla="*/ 1587 w 1672"/>
                <a:gd name="T55" fmla="*/ 964 h 1928"/>
                <a:gd name="T56" fmla="*/ 1502 w 1672"/>
                <a:gd name="T57" fmla="*/ 907 h 1928"/>
                <a:gd name="T58" fmla="*/ 1531 w 1672"/>
                <a:gd name="T59" fmla="*/ 624 h 1928"/>
                <a:gd name="T60" fmla="*/ 1446 w 1672"/>
                <a:gd name="T61" fmla="*/ 539 h 1928"/>
                <a:gd name="T62" fmla="*/ 1531 w 1672"/>
                <a:gd name="T63" fmla="*/ 283 h 1928"/>
                <a:gd name="T64" fmla="*/ 1446 w 1672"/>
                <a:gd name="T65" fmla="*/ 227 h 1928"/>
                <a:gd name="T66" fmla="*/ 1275 w 1672"/>
                <a:gd name="T67" fmla="*/ 198 h 1928"/>
                <a:gd name="T68" fmla="*/ 1304 w 1672"/>
                <a:gd name="T69" fmla="*/ 142 h 1928"/>
                <a:gd name="T70" fmla="*/ 1190 w 1672"/>
                <a:gd name="T71" fmla="*/ 0 h 1928"/>
                <a:gd name="T72" fmla="*/ 1077 w 1672"/>
                <a:gd name="T73" fmla="*/ 0 h 1928"/>
                <a:gd name="T74" fmla="*/ 850 w 1672"/>
                <a:gd name="T75" fmla="*/ 85 h 1928"/>
                <a:gd name="T76" fmla="*/ 708 w 1672"/>
                <a:gd name="T77" fmla="*/ 0 h 1928"/>
                <a:gd name="T78" fmla="*/ 595 w 1672"/>
                <a:gd name="T79" fmla="*/ 0 h 1928"/>
                <a:gd name="T80" fmla="*/ 538 w 1672"/>
                <a:gd name="T81" fmla="*/ 85 h 1928"/>
                <a:gd name="T82" fmla="*/ 652 w 1672"/>
                <a:gd name="T83" fmla="*/ 170 h 1928"/>
                <a:gd name="T84" fmla="*/ 680 w 1672"/>
                <a:gd name="T85" fmla="*/ 312 h 1928"/>
                <a:gd name="T86" fmla="*/ 623 w 1672"/>
                <a:gd name="T87" fmla="*/ 397 h 1928"/>
                <a:gd name="T88" fmla="*/ 482 w 1672"/>
                <a:gd name="T89" fmla="*/ 425 h 1928"/>
                <a:gd name="T90" fmla="*/ 425 w 1672"/>
                <a:gd name="T91" fmla="*/ 510 h 1928"/>
                <a:gd name="T92" fmla="*/ 340 w 1672"/>
                <a:gd name="T93" fmla="*/ 425 h 1928"/>
                <a:gd name="T94" fmla="*/ 255 w 1672"/>
                <a:gd name="T95" fmla="*/ 510 h 1928"/>
                <a:gd name="T96" fmla="*/ 170 w 1672"/>
                <a:gd name="T97" fmla="*/ 482 h 1928"/>
                <a:gd name="T98" fmla="*/ 85 w 1672"/>
                <a:gd name="T99" fmla="*/ 510 h 1928"/>
                <a:gd name="T100" fmla="*/ 113 w 1672"/>
                <a:gd name="T101" fmla="*/ 680 h 1928"/>
                <a:gd name="T102" fmla="*/ 28 w 1672"/>
                <a:gd name="T103" fmla="*/ 709 h 1928"/>
                <a:gd name="T104" fmla="*/ 0 w 1672"/>
                <a:gd name="T105" fmla="*/ 794 h 1928"/>
                <a:gd name="T106" fmla="*/ 56 w 1672"/>
                <a:gd name="T107" fmla="*/ 850 h 1928"/>
                <a:gd name="T108" fmla="*/ 141 w 1672"/>
                <a:gd name="T109" fmla="*/ 992 h 1928"/>
                <a:gd name="T110" fmla="*/ 255 w 1672"/>
                <a:gd name="T111" fmla="*/ 1020 h 1928"/>
                <a:gd name="T112" fmla="*/ 255 w 1672"/>
                <a:gd name="T113" fmla="*/ 1134 h 1928"/>
                <a:gd name="T114" fmla="*/ 113 w 1672"/>
                <a:gd name="T115" fmla="*/ 1361 h 1928"/>
                <a:gd name="T116" fmla="*/ 198 w 1672"/>
                <a:gd name="T117" fmla="*/ 1446 h 1928"/>
                <a:gd name="T118" fmla="*/ 141 w 1672"/>
                <a:gd name="T119" fmla="*/ 1474 h 1928"/>
                <a:gd name="T120" fmla="*/ 141 w 1672"/>
                <a:gd name="T121" fmla="*/ 1758 h 1928"/>
                <a:gd name="T122" fmla="*/ 198 w 1672"/>
                <a:gd name="T123" fmla="*/ 1786 h 1928"/>
                <a:gd name="T124" fmla="*/ 283 w 1672"/>
                <a:gd name="T125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72" h="1928">
                  <a:moveTo>
                    <a:pt x="283" y="1928"/>
                  </a:moveTo>
                  <a:lnTo>
                    <a:pt x="368" y="1786"/>
                  </a:lnTo>
                  <a:lnTo>
                    <a:pt x="567" y="1814"/>
                  </a:lnTo>
                  <a:lnTo>
                    <a:pt x="737" y="1729"/>
                  </a:lnTo>
                  <a:lnTo>
                    <a:pt x="794" y="1786"/>
                  </a:lnTo>
                  <a:lnTo>
                    <a:pt x="822" y="1758"/>
                  </a:lnTo>
                  <a:lnTo>
                    <a:pt x="879" y="1786"/>
                  </a:lnTo>
                  <a:lnTo>
                    <a:pt x="935" y="1786"/>
                  </a:lnTo>
                  <a:lnTo>
                    <a:pt x="992" y="1729"/>
                  </a:lnTo>
                  <a:lnTo>
                    <a:pt x="1020" y="1814"/>
                  </a:lnTo>
                  <a:lnTo>
                    <a:pt x="1077" y="1786"/>
                  </a:lnTo>
                  <a:lnTo>
                    <a:pt x="1190" y="1843"/>
                  </a:lnTo>
                  <a:lnTo>
                    <a:pt x="1219" y="1786"/>
                  </a:lnTo>
                  <a:lnTo>
                    <a:pt x="1417" y="1701"/>
                  </a:lnTo>
                  <a:lnTo>
                    <a:pt x="1417" y="1644"/>
                  </a:lnTo>
                  <a:lnTo>
                    <a:pt x="1389" y="1559"/>
                  </a:lnTo>
                  <a:lnTo>
                    <a:pt x="1417" y="1474"/>
                  </a:lnTo>
                  <a:lnTo>
                    <a:pt x="1474" y="1474"/>
                  </a:lnTo>
                  <a:lnTo>
                    <a:pt x="1531" y="1417"/>
                  </a:lnTo>
                  <a:lnTo>
                    <a:pt x="1502" y="1361"/>
                  </a:lnTo>
                  <a:lnTo>
                    <a:pt x="1559" y="1361"/>
                  </a:lnTo>
                  <a:lnTo>
                    <a:pt x="1672" y="1304"/>
                  </a:lnTo>
                  <a:lnTo>
                    <a:pt x="1672" y="1247"/>
                  </a:lnTo>
                  <a:lnTo>
                    <a:pt x="1587" y="1162"/>
                  </a:lnTo>
                  <a:lnTo>
                    <a:pt x="1587" y="1077"/>
                  </a:lnTo>
                  <a:lnTo>
                    <a:pt x="1502" y="1106"/>
                  </a:lnTo>
                  <a:lnTo>
                    <a:pt x="1474" y="1077"/>
                  </a:lnTo>
                  <a:lnTo>
                    <a:pt x="1587" y="964"/>
                  </a:lnTo>
                  <a:lnTo>
                    <a:pt x="1502" y="907"/>
                  </a:lnTo>
                  <a:lnTo>
                    <a:pt x="1531" y="624"/>
                  </a:lnTo>
                  <a:lnTo>
                    <a:pt x="1446" y="539"/>
                  </a:lnTo>
                  <a:lnTo>
                    <a:pt x="1531" y="283"/>
                  </a:lnTo>
                  <a:lnTo>
                    <a:pt x="1446" y="227"/>
                  </a:lnTo>
                  <a:lnTo>
                    <a:pt x="1275" y="198"/>
                  </a:lnTo>
                  <a:lnTo>
                    <a:pt x="1304" y="142"/>
                  </a:lnTo>
                  <a:lnTo>
                    <a:pt x="1190" y="0"/>
                  </a:lnTo>
                  <a:lnTo>
                    <a:pt x="1077" y="0"/>
                  </a:lnTo>
                  <a:lnTo>
                    <a:pt x="850" y="85"/>
                  </a:lnTo>
                  <a:lnTo>
                    <a:pt x="708" y="0"/>
                  </a:lnTo>
                  <a:lnTo>
                    <a:pt x="595" y="0"/>
                  </a:lnTo>
                  <a:lnTo>
                    <a:pt x="538" y="85"/>
                  </a:lnTo>
                  <a:lnTo>
                    <a:pt x="652" y="170"/>
                  </a:lnTo>
                  <a:lnTo>
                    <a:pt x="680" y="312"/>
                  </a:lnTo>
                  <a:lnTo>
                    <a:pt x="623" y="397"/>
                  </a:lnTo>
                  <a:lnTo>
                    <a:pt x="482" y="425"/>
                  </a:lnTo>
                  <a:lnTo>
                    <a:pt x="425" y="510"/>
                  </a:lnTo>
                  <a:lnTo>
                    <a:pt x="340" y="425"/>
                  </a:lnTo>
                  <a:lnTo>
                    <a:pt x="255" y="510"/>
                  </a:lnTo>
                  <a:lnTo>
                    <a:pt x="170" y="482"/>
                  </a:lnTo>
                  <a:lnTo>
                    <a:pt x="85" y="510"/>
                  </a:lnTo>
                  <a:lnTo>
                    <a:pt x="113" y="680"/>
                  </a:lnTo>
                  <a:lnTo>
                    <a:pt x="28" y="709"/>
                  </a:lnTo>
                  <a:lnTo>
                    <a:pt x="0" y="794"/>
                  </a:lnTo>
                  <a:lnTo>
                    <a:pt x="56" y="850"/>
                  </a:lnTo>
                  <a:lnTo>
                    <a:pt x="141" y="992"/>
                  </a:lnTo>
                  <a:lnTo>
                    <a:pt x="255" y="1020"/>
                  </a:lnTo>
                  <a:lnTo>
                    <a:pt x="255" y="1134"/>
                  </a:lnTo>
                  <a:lnTo>
                    <a:pt x="113" y="1361"/>
                  </a:lnTo>
                  <a:lnTo>
                    <a:pt x="198" y="1446"/>
                  </a:lnTo>
                  <a:lnTo>
                    <a:pt x="141" y="1474"/>
                  </a:lnTo>
                  <a:lnTo>
                    <a:pt x="141" y="1758"/>
                  </a:lnTo>
                  <a:lnTo>
                    <a:pt x="198" y="1786"/>
                  </a:lnTo>
                  <a:lnTo>
                    <a:pt x="283" y="19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9" name="Freeform 151">
              <a:extLst>
                <a:ext uri="{FF2B5EF4-FFF2-40B4-BE49-F238E27FC236}">
                  <a16:creationId xmlns:a16="http://schemas.microsoft.com/office/drawing/2014/main" id="{E9471E3C-7E64-4031-B6B4-70B738E1C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" y="699"/>
              <a:ext cx="511" cy="596"/>
            </a:xfrm>
            <a:custGeom>
              <a:avLst/>
              <a:gdLst>
                <a:gd name="T0" fmla="*/ 341 w 511"/>
                <a:gd name="T1" fmla="*/ 596 h 596"/>
                <a:gd name="T2" fmla="*/ 170 w 511"/>
                <a:gd name="T3" fmla="*/ 567 h 596"/>
                <a:gd name="T4" fmla="*/ 199 w 511"/>
                <a:gd name="T5" fmla="*/ 511 h 596"/>
                <a:gd name="T6" fmla="*/ 85 w 511"/>
                <a:gd name="T7" fmla="*/ 369 h 596"/>
                <a:gd name="T8" fmla="*/ 114 w 511"/>
                <a:gd name="T9" fmla="*/ 284 h 596"/>
                <a:gd name="T10" fmla="*/ 57 w 511"/>
                <a:gd name="T11" fmla="*/ 199 h 596"/>
                <a:gd name="T12" fmla="*/ 0 w 511"/>
                <a:gd name="T13" fmla="*/ 170 h 596"/>
                <a:gd name="T14" fmla="*/ 0 w 511"/>
                <a:gd name="T15" fmla="*/ 114 h 596"/>
                <a:gd name="T16" fmla="*/ 170 w 511"/>
                <a:gd name="T17" fmla="*/ 57 h 596"/>
                <a:gd name="T18" fmla="*/ 227 w 511"/>
                <a:gd name="T19" fmla="*/ 57 h 596"/>
                <a:gd name="T20" fmla="*/ 284 w 511"/>
                <a:gd name="T21" fmla="*/ 0 h 596"/>
                <a:gd name="T22" fmla="*/ 426 w 511"/>
                <a:gd name="T23" fmla="*/ 29 h 596"/>
                <a:gd name="T24" fmla="*/ 426 w 511"/>
                <a:gd name="T25" fmla="*/ 170 h 596"/>
                <a:gd name="T26" fmla="*/ 511 w 511"/>
                <a:gd name="T27" fmla="*/ 284 h 596"/>
                <a:gd name="T28" fmla="*/ 482 w 511"/>
                <a:gd name="T29" fmla="*/ 397 h 596"/>
                <a:gd name="T30" fmla="*/ 426 w 511"/>
                <a:gd name="T31" fmla="*/ 369 h 596"/>
                <a:gd name="T32" fmla="*/ 369 w 511"/>
                <a:gd name="T33" fmla="*/ 454 h 596"/>
                <a:gd name="T34" fmla="*/ 397 w 511"/>
                <a:gd name="T35" fmla="*/ 539 h 596"/>
                <a:gd name="T36" fmla="*/ 341 w 511"/>
                <a:gd name="T37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596">
                  <a:moveTo>
                    <a:pt x="341" y="596"/>
                  </a:moveTo>
                  <a:lnTo>
                    <a:pt x="170" y="567"/>
                  </a:lnTo>
                  <a:lnTo>
                    <a:pt x="199" y="511"/>
                  </a:lnTo>
                  <a:lnTo>
                    <a:pt x="85" y="369"/>
                  </a:lnTo>
                  <a:lnTo>
                    <a:pt x="114" y="284"/>
                  </a:lnTo>
                  <a:lnTo>
                    <a:pt x="57" y="199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426" y="29"/>
                  </a:lnTo>
                  <a:lnTo>
                    <a:pt x="426" y="170"/>
                  </a:lnTo>
                  <a:lnTo>
                    <a:pt x="511" y="284"/>
                  </a:lnTo>
                  <a:lnTo>
                    <a:pt x="482" y="397"/>
                  </a:lnTo>
                  <a:lnTo>
                    <a:pt x="426" y="369"/>
                  </a:lnTo>
                  <a:lnTo>
                    <a:pt x="369" y="454"/>
                  </a:lnTo>
                  <a:lnTo>
                    <a:pt x="397" y="539"/>
                  </a:lnTo>
                  <a:lnTo>
                    <a:pt x="341" y="59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2" name="Freeform 154">
              <a:extLst>
                <a:ext uri="{FF2B5EF4-FFF2-40B4-BE49-F238E27FC236}">
                  <a16:creationId xmlns:a16="http://schemas.microsoft.com/office/drawing/2014/main" id="{01EC324F-C0C7-4261-976F-C19A48F13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" y="161"/>
              <a:ext cx="1332" cy="2551"/>
            </a:xfrm>
            <a:custGeom>
              <a:avLst/>
              <a:gdLst>
                <a:gd name="T0" fmla="*/ 142 w 1332"/>
                <a:gd name="T1" fmla="*/ 567 h 2551"/>
                <a:gd name="T2" fmla="*/ 227 w 1332"/>
                <a:gd name="T3" fmla="*/ 822 h 2551"/>
                <a:gd name="T4" fmla="*/ 142 w 1332"/>
                <a:gd name="T5" fmla="*/ 907 h 2551"/>
                <a:gd name="T6" fmla="*/ 113 w 1332"/>
                <a:gd name="T7" fmla="*/ 1077 h 2551"/>
                <a:gd name="T8" fmla="*/ 142 w 1332"/>
                <a:gd name="T9" fmla="*/ 1190 h 2551"/>
                <a:gd name="T10" fmla="*/ 142 w 1332"/>
                <a:gd name="T11" fmla="*/ 1531 h 2551"/>
                <a:gd name="T12" fmla="*/ 198 w 1332"/>
                <a:gd name="T13" fmla="*/ 1871 h 2551"/>
                <a:gd name="T14" fmla="*/ 113 w 1332"/>
                <a:gd name="T15" fmla="*/ 2013 h 2551"/>
                <a:gd name="T16" fmla="*/ 199 w 1332"/>
                <a:gd name="T17" fmla="*/ 2067 h 2551"/>
                <a:gd name="T18" fmla="*/ 283 w 1332"/>
                <a:gd name="T19" fmla="*/ 2211 h 2551"/>
                <a:gd name="T20" fmla="*/ 199 w 1332"/>
                <a:gd name="T21" fmla="*/ 2269 h 2551"/>
                <a:gd name="T22" fmla="*/ 255 w 1332"/>
                <a:gd name="T23" fmla="*/ 2551 h 2551"/>
                <a:gd name="T24" fmla="*/ 397 w 1332"/>
                <a:gd name="T25" fmla="*/ 2353 h 2551"/>
                <a:gd name="T26" fmla="*/ 539 w 1332"/>
                <a:gd name="T27" fmla="*/ 2324 h 2551"/>
                <a:gd name="T28" fmla="*/ 567 w 1332"/>
                <a:gd name="T29" fmla="*/ 2268 h 2551"/>
                <a:gd name="T30" fmla="*/ 680 w 1332"/>
                <a:gd name="T31" fmla="*/ 2211 h 2551"/>
                <a:gd name="T32" fmla="*/ 737 w 1332"/>
                <a:gd name="T33" fmla="*/ 2268 h 2551"/>
                <a:gd name="T34" fmla="*/ 907 w 1332"/>
                <a:gd name="T35" fmla="*/ 2268 h 2551"/>
                <a:gd name="T36" fmla="*/ 1077 w 1332"/>
                <a:gd name="T37" fmla="*/ 2211 h 2551"/>
                <a:gd name="T38" fmla="*/ 1162 w 1332"/>
                <a:gd name="T39" fmla="*/ 2239 h 2551"/>
                <a:gd name="T40" fmla="*/ 1162 w 1332"/>
                <a:gd name="T41" fmla="*/ 2126 h 2551"/>
                <a:gd name="T42" fmla="*/ 1049 w 1332"/>
                <a:gd name="T43" fmla="*/ 1871 h 2551"/>
                <a:gd name="T44" fmla="*/ 1247 w 1332"/>
                <a:gd name="T45" fmla="*/ 1729 h 2551"/>
                <a:gd name="T46" fmla="*/ 1304 w 1332"/>
                <a:gd name="T47" fmla="*/ 1502 h 2551"/>
                <a:gd name="T48" fmla="*/ 1332 w 1332"/>
                <a:gd name="T49" fmla="*/ 1332 h 2551"/>
                <a:gd name="T50" fmla="*/ 1162 w 1332"/>
                <a:gd name="T51" fmla="*/ 1247 h 2551"/>
                <a:gd name="T52" fmla="*/ 964 w 1332"/>
                <a:gd name="T53" fmla="*/ 1105 h 2551"/>
                <a:gd name="T54" fmla="*/ 964 w 1332"/>
                <a:gd name="T55" fmla="*/ 822 h 2551"/>
                <a:gd name="T56" fmla="*/ 1020 w 1332"/>
                <a:gd name="T57" fmla="*/ 708 h 2551"/>
                <a:gd name="T58" fmla="*/ 1191 w 1332"/>
                <a:gd name="T59" fmla="*/ 737 h 2551"/>
                <a:gd name="T60" fmla="*/ 1219 w 1332"/>
                <a:gd name="T61" fmla="*/ 595 h 2551"/>
                <a:gd name="T62" fmla="*/ 1191 w 1332"/>
                <a:gd name="T63" fmla="*/ 425 h 2551"/>
                <a:gd name="T64" fmla="*/ 1049 w 1332"/>
                <a:gd name="T65" fmla="*/ 283 h 2551"/>
                <a:gd name="T66" fmla="*/ 907 w 1332"/>
                <a:gd name="T67" fmla="*/ 198 h 2551"/>
                <a:gd name="T68" fmla="*/ 765 w 1332"/>
                <a:gd name="T69" fmla="*/ 141 h 2551"/>
                <a:gd name="T70" fmla="*/ 567 w 1332"/>
                <a:gd name="T71" fmla="*/ 141 h 2551"/>
                <a:gd name="T72" fmla="*/ 170 w 1332"/>
                <a:gd name="T73" fmla="*/ 0 h 2551"/>
                <a:gd name="T74" fmla="*/ 113 w 1332"/>
                <a:gd name="T75" fmla="*/ 141 h 2551"/>
                <a:gd name="T76" fmla="*/ 28 w 1332"/>
                <a:gd name="T77" fmla="*/ 397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32" h="2551">
                  <a:moveTo>
                    <a:pt x="0" y="538"/>
                  </a:moveTo>
                  <a:lnTo>
                    <a:pt x="142" y="567"/>
                  </a:lnTo>
                  <a:lnTo>
                    <a:pt x="142" y="708"/>
                  </a:lnTo>
                  <a:lnTo>
                    <a:pt x="227" y="822"/>
                  </a:lnTo>
                  <a:lnTo>
                    <a:pt x="198" y="935"/>
                  </a:lnTo>
                  <a:lnTo>
                    <a:pt x="142" y="907"/>
                  </a:lnTo>
                  <a:lnTo>
                    <a:pt x="85" y="992"/>
                  </a:lnTo>
                  <a:lnTo>
                    <a:pt x="113" y="1077"/>
                  </a:lnTo>
                  <a:lnTo>
                    <a:pt x="57" y="1134"/>
                  </a:lnTo>
                  <a:lnTo>
                    <a:pt x="142" y="1190"/>
                  </a:lnTo>
                  <a:lnTo>
                    <a:pt x="57" y="1446"/>
                  </a:lnTo>
                  <a:lnTo>
                    <a:pt x="142" y="1531"/>
                  </a:lnTo>
                  <a:lnTo>
                    <a:pt x="113" y="1814"/>
                  </a:lnTo>
                  <a:lnTo>
                    <a:pt x="198" y="1871"/>
                  </a:lnTo>
                  <a:lnTo>
                    <a:pt x="85" y="1984"/>
                  </a:lnTo>
                  <a:lnTo>
                    <a:pt x="113" y="2013"/>
                  </a:lnTo>
                  <a:lnTo>
                    <a:pt x="201" y="1983"/>
                  </a:lnTo>
                  <a:lnTo>
                    <a:pt x="199" y="2067"/>
                  </a:lnTo>
                  <a:lnTo>
                    <a:pt x="283" y="2154"/>
                  </a:lnTo>
                  <a:lnTo>
                    <a:pt x="283" y="2211"/>
                  </a:lnTo>
                  <a:lnTo>
                    <a:pt x="175" y="2265"/>
                  </a:lnTo>
                  <a:lnTo>
                    <a:pt x="199" y="2269"/>
                  </a:lnTo>
                  <a:lnTo>
                    <a:pt x="255" y="2381"/>
                  </a:lnTo>
                  <a:lnTo>
                    <a:pt x="255" y="2551"/>
                  </a:lnTo>
                  <a:lnTo>
                    <a:pt x="397" y="2438"/>
                  </a:lnTo>
                  <a:lnTo>
                    <a:pt x="397" y="2353"/>
                  </a:lnTo>
                  <a:lnTo>
                    <a:pt x="453" y="2324"/>
                  </a:lnTo>
                  <a:lnTo>
                    <a:pt x="539" y="2324"/>
                  </a:lnTo>
                  <a:lnTo>
                    <a:pt x="510" y="2268"/>
                  </a:lnTo>
                  <a:lnTo>
                    <a:pt x="567" y="2268"/>
                  </a:lnTo>
                  <a:lnTo>
                    <a:pt x="595" y="2295"/>
                  </a:lnTo>
                  <a:lnTo>
                    <a:pt x="680" y="2211"/>
                  </a:lnTo>
                  <a:lnTo>
                    <a:pt x="711" y="2211"/>
                  </a:lnTo>
                  <a:lnTo>
                    <a:pt x="737" y="2268"/>
                  </a:lnTo>
                  <a:lnTo>
                    <a:pt x="879" y="2324"/>
                  </a:lnTo>
                  <a:lnTo>
                    <a:pt x="907" y="2268"/>
                  </a:lnTo>
                  <a:lnTo>
                    <a:pt x="992" y="2211"/>
                  </a:lnTo>
                  <a:lnTo>
                    <a:pt x="1077" y="2211"/>
                  </a:lnTo>
                  <a:lnTo>
                    <a:pt x="1134" y="2268"/>
                  </a:lnTo>
                  <a:lnTo>
                    <a:pt x="1162" y="2239"/>
                  </a:lnTo>
                  <a:lnTo>
                    <a:pt x="1106" y="2183"/>
                  </a:lnTo>
                  <a:lnTo>
                    <a:pt x="1162" y="2126"/>
                  </a:lnTo>
                  <a:lnTo>
                    <a:pt x="1077" y="2069"/>
                  </a:lnTo>
                  <a:lnTo>
                    <a:pt x="1049" y="1871"/>
                  </a:lnTo>
                  <a:lnTo>
                    <a:pt x="1162" y="1842"/>
                  </a:lnTo>
                  <a:lnTo>
                    <a:pt x="1247" y="1729"/>
                  </a:lnTo>
                  <a:lnTo>
                    <a:pt x="1247" y="1559"/>
                  </a:lnTo>
                  <a:lnTo>
                    <a:pt x="1304" y="1502"/>
                  </a:lnTo>
                  <a:lnTo>
                    <a:pt x="1276" y="1446"/>
                  </a:lnTo>
                  <a:lnTo>
                    <a:pt x="1332" y="1332"/>
                  </a:lnTo>
                  <a:lnTo>
                    <a:pt x="1276" y="1247"/>
                  </a:lnTo>
                  <a:lnTo>
                    <a:pt x="1162" y="1247"/>
                  </a:lnTo>
                  <a:lnTo>
                    <a:pt x="1020" y="1105"/>
                  </a:lnTo>
                  <a:lnTo>
                    <a:pt x="964" y="1105"/>
                  </a:lnTo>
                  <a:lnTo>
                    <a:pt x="1049" y="879"/>
                  </a:lnTo>
                  <a:lnTo>
                    <a:pt x="964" y="822"/>
                  </a:lnTo>
                  <a:lnTo>
                    <a:pt x="1020" y="793"/>
                  </a:lnTo>
                  <a:lnTo>
                    <a:pt x="1020" y="708"/>
                  </a:lnTo>
                  <a:lnTo>
                    <a:pt x="1106" y="765"/>
                  </a:lnTo>
                  <a:lnTo>
                    <a:pt x="1191" y="737"/>
                  </a:lnTo>
                  <a:lnTo>
                    <a:pt x="1162" y="680"/>
                  </a:lnTo>
                  <a:lnTo>
                    <a:pt x="1219" y="595"/>
                  </a:lnTo>
                  <a:lnTo>
                    <a:pt x="1191" y="510"/>
                  </a:lnTo>
                  <a:lnTo>
                    <a:pt x="1191" y="425"/>
                  </a:lnTo>
                  <a:lnTo>
                    <a:pt x="1106" y="283"/>
                  </a:lnTo>
                  <a:lnTo>
                    <a:pt x="1049" y="283"/>
                  </a:lnTo>
                  <a:lnTo>
                    <a:pt x="992" y="198"/>
                  </a:lnTo>
                  <a:lnTo>
                    <a:pt x="907" y="198"/>
                  </a:lnTo>
                  <a:lnTo>
                    <a:pt x="879" y="141"/>
                  </a:lnTo>
                  <a:lnTo>
                    <a:pt x="765" y="141"/>
                  </a:lnTo>
                  <a:lnTo>
                    <a:pt x="652" y="85"/>
                  </a:lnTo>
                  <a:lnTo>
                    <a:pt x="567" y="141"/>
                  </a:lnTo>
                  <a:lnTo>
                    <a:pt x="453" y="56"/>
                  </a:lnTo>
                  <a:lnTo>
                    <a:pt x="170" y="0"/>
                  </a:lnTo>
                  <a:lnTo>
                    <a:pt x="113" y="56"/>
                  </a:lnTo>
                  <a:lnTo>
                    <a:pt x="113" y="141"/>
                  </a:lnTo>
                  <a:lnTo>
                    <a:pt x="57" y="198"/>
                  </a:lnTo>
                  <a:lnTo>
                    <a:pt x="28" y="397"/>
                  </a:lnTo>
                  <a:lnTo>
                    <a:pt x="0" y="5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8" name="Freeform 160">
              <a:extLst>
                <a:ext uri="{FF2B5EF4-FFF2-40B4-BE49-F238E27FC236}">
                  <a16:creationId xmlns:a16="http://schemas.microsoft.com/office/drawing/2014/main" id="{5CA8141C-1A1A-4C20-AE12-FCDD9FC8F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0" y="5377"/>
              <a:ext cx="113" cy="113"/>
            </a:xfrm>
            <a:custGeom>
              <a:avLst/>
              <a:gdLst>
                <a:gd name="T0" fmla="*/ 113 w 113"/>
                <a:gd name="T1" fmla="*/ 28 h 113"/>
                <a:gd name="T2" fmla="*/ 28 w 113"/>
                <a:gd name="T3" fmla="*/ 0 h 113"/>
                <a:gd name="T4" fmla="*/ 0 w 113"/>
                <a:gd name="T5" fmla="*/ 28 h 113"/>
                <a:gd name="T6" fmla="*/ 0 w 113"/>
                <a:gd name="T7" fmla="*/ 85 h 113"/>
                <a:gd name="T8" fmla="*/ 57 w 113"/>
                <a:gd name="T9" fmla="*/ 113 h 113"/>
                <a:gd name="T10" fmla="*/ 113 w 113"/>
                <a:gd name="T11" fmla="*/ 85 h 113"/>
                <a:gd name="T12" fmla="*/ 113 w 113"/>
                <a:gd name="T13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28"/>
                  </a:moveTo>
                  <a:lnTo>
                    <a:pt x="28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57" y="113"/>
                  </a:lnTo>
                  <a:lnTo>
                    <a:pt x="113" y="85"/>
                  </a:lnTo>
                  <a:lnTo>
                    <a:pt x="113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9" name="Freeform 161">
              <a:extLst>
                <a:ext uri="{FF2B5EF4-FFF2-40B4-BE49-F238E27FC236}">
                  <a16:creationId xmlns:a16="http://schemas.microsoft.com/office/drawing/2014/main" id="{C1047BC7-9746-4305-ADF2-E34212F1B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4612"/>
              <a:ext cx="114" cy="56"/>
            </a:xfrm>
            <a:custGeom>
              <a:avLst/>
              <a:gdLst>
                <a:gd name="T0" fmla="*/ 0 w 114"/>
                <a:gd name="T1" fmla="*/ 56 h 56"/>
                <a:gd name="T2" fmla="*/ 0 w 114"/>
                <a:gd name="T3" fmla="*/ 0 h 56"/>
                <a:gd name="T4" fmla="*/ 85 w 114"/>
                <a:gd name="T5" fmla="*/ 0 h 56"/>
                <a:gd name="T6" fmla="*/ 114 w 114"/>
                <a:gd name="T7" fmla="*/ 28 h 56"/>
                <a:gd name="T8" fmla="*/ 114 w 114"/>
                <a:gd name="T9" fmla="*/ 56 h 56"/>
                <a:gd name="T10" fmla="*/ 0 w 114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6">
                  <a:moveTo>
                    <a:pt x="0" y="56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114" y="28"/>
                  </a:lnTo>
                  <a:lnTo>
                    <a:pt x="114" y="56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0" name="Freeform 162">
              <a:extLst>
                <a:ext uri="{FF2B5EF4-FFF2-40B4-BE49-F238E27FC236}">
                  <a16:creationId xmlns:a16="http://schemas.microsoft.com/office/drawing/2014/main" id="{373E81FC-95A8-42A5-B4AF-CFAED6BCE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" y="4470"/>
              <a:ext cx="851" cy="850"/>
            </a:xfrm>
            <a:custGeom>
              <a:avLst/>
              <a:gdLst>
                <a:gd name="T0" fmla="*/ 85 w 851"/>
                <a:gd name="T1" fmla="*/ 794 h 850"/>
                <a:gd name="T2" fmla="*/ 29 w 851"/>
                <a:gd name="T3" fmla="*/ 680 h 850"/>
                <a:gd name="T4" fmla="*/ 0 w 851"/>
                <a:gd name="T5" fmla="*/ 652 h 850"/>
                <a:gd name="T6" fmla="*/ 0 w 851"/>
                <a:gd name="T7" fmla="*/ 567 h 850"/>
                <a:gd name="T8" fmla="*/ 29 w 851"/>
                <a:gd name="T9" fmla="*/ 567 h 850"/>
                <a:gd name="T10" fmla="*/ 0 w 851"/>
                <a:gd name="T11" fmla="*/ 425 h 850"/>
                <a:gd name="T12" fmla="*/ 85 w 851"/>
                <a:gd name="T13" fmla="*/ 397 h 850"/>
                <a:gd name="T14" fmla="*/ 85 w 851"/>
                <a:gd name="T15" fmla="*/ 312 h 850"/>
                <a:gd name="T16" fmla="*/ 142 w 851"/>
                <a:gd name="T17" fmla="*/ 283 h 850"/>
                <a:gd name="T18" fmla="*/ 170 w 851"/>
                <a:gd name="T19" fmla="*/ 312 h 850"/>
                <a:gd name="T20" fmla="*/ 255 w 851"/>
                <a:gd name="T21" fmla="*/ 283 h 850"/>
                <a:gd name="T22" fmla="*/ 255 w 851"/>
                <a:gd name="T23" fmla="*/ 227 h 850"/>
                <a:gd name="T24" fmla="*/ 341 w 851"/>
                <a:gd name="T25" fmla="*/ 198 h 850"/>
                <a:gd name="T26" fmla="*/ 369 w 851"/>
                <a:gd name="T27" fmla="*/ 113 h 850"/>
                <a:gd name="T28" fmla="*/ 482 w 851"/>
                <a:gd name="T29" fmla="*/ 198 h 850"/>
                <a:gd name="T30" fmla="*/ 539 w 851"/>
                <a:gd name="T31" fmla="*/ 170 h 850"/>
                <a:gd name="T32" fmla="*/ 567 w 851"/>
                <a:gd name="T33" fmla="*/ 85 h 850"/>
                <a:gd name="T34" fmla="*/ 766 w 851"/>
                <a:gd name="T35" fmla="*/ 85 h 850"/>
                <a:gd name="T36" fmla="*/ 794 w 851"/>
                <a:gd name="T37" fmla="*/ 28 h 850"/>
                <a:gd name="T38" fmla="*/ 822 w 851"/>
                <a:gd name="T39" fmla="*/ 0 h 850"/>
                <a:gd name="T40" fmla="*/ 851 w 851"/>
                <a:gd name="T41" fmla="*/ 113 h 850"/>
                <a:gd name="T42" fmla="*/ 794 w 851"/>
                <a:gd name="T43" fmla="*/ 142 h 850"/>
                <a:gd name="T44" fmla="*/ 794 w 851"/>
                <a:gd name="T45" fmla="*/ 255 h 850"/>
                <a:gd name="T46" fmla="*/ 766 w 851"/>
                <a:gd name="T47" fmla="*/ 227 h 850"/>
                <a:gd name="T48" fmla="*/ 737 w 851"/>
                <a:gd name="T49" fmla="*/ 312 h 850"/>
                <a:gd name="T50" fmla="*/ 681 w 851"/>
                <a:gd name="T51" fmla="*/ 255 h 850"/>
                <a:gd name="T52" fmla="*/ 624 w 851"/>
                <a:gd name="T53" fmla="*/ 340 h 850"/>
                <a:gd name="T54" fmla="*/ 624 w 851"/>
                <a:gd name="T55" fmla="*/ 368 h 850"/>
                <a:gd name="T56" fmla="*/ 681 w 851"/>
                <a:gd name="T57" fmla="*/ 425 h 850"/>
                <a:gd name="T58" fmla="*/ 652 w 851"/>
                <a:gd name="T59" fmla="*/ 482 h 850"/>
                <a:gd name="T60" fmla="*/ 567 w 851"/>
                <a:gd name="T61" fmla="*/ 453 h 850"/>
                <a:gd name="T62" fmla="*/ 567 w 851"/>
                <a:gd name="T63" fmla="*/ 397 h 850"/>
                <a:gd name="T64" fmla="*/ 482 w 851"/>
                <a:gd name="T65" fmla="*/ 368 h 850"/>
                <a:gd name="T66" fmla="*/ 454 w 851"/>
                <a:gd name="T67" fmla="*/ 425 h 850"/>
                <a:gd name="T68" fmla="*/ 454 w 851"/>
                <a:gd name="T69" fmla="*/ 482 h 850"/>
                <a:gd name="T70" fmla="*/ 511 w 851"/>
                <a:gd name="T71" fmla="*/ 538 h 850"/>
                <a:gd name="T72" fmla="*/ 454 w 851"/>
                <a:gd name="T73" fmla="*/ 624 h 850"/>
                <a:gd name="T74" fmla="*/ 426 w 851"/>
                <a:gd name="T75" fmla="*/ 595 h 850"/>
                <a:gd name="T76" fmla="*/ 426 w 851"/>
                <a:gd name="T77" fmla="*/ 624 h 850"/>
                <a:gd name="T78" fmla="*/ 341 w 851"/>
                <a:gd name="T79" fmla="*/ 652 h 850"/>
                <a:gd name="T80" fmla="*/ 341 w 851"/>
                <a:gd name="T81" fmla="*/ 709 h 850"/>
                <a:gd name="T82" fmla="*/ 369 w 851"/>
                <a:gd name="T83" fmla="*/ 709 h 850"/>
                <a:gd name="T84" fmla="*/ 369 w 851"/>
                <a:gd name="T85" fmla="*/ 794 h 850"/>
                <a:gd name="T86" fmla="*/ 227 w 851"/>
                <a:gd name="T87" fmla="*/ 850 h 850"/>
                <a:gd name="T88" fmla="*/ 170 w 851"/>
                <a:gd name="T89" fmla="*/ 794 h 850"/>
                <a:gd name="T90" fmla="*/ 85 w 851"/>
                <a:gd name="T91" fmla="*/ 79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1" h="850">
                  <a:moveTo>
                    <a:pt x="85" y="794"/>
                  </a:moveTo>
                  <a:lnTo>
                    <a:pt x="29" y="680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29" y="567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85" y="312"/>
                  </a:lnTo>
                  <a:lnTo>
                    <a:pt x="142" y="283"/>
                  </a:lnTo>
                  <a:lnTo>
                    <a:pt x="170" y="312"/>
                  </a:lnTo>
                  <a:lnTo>
                    <a:pt x="255" y="283"/>
                  </a:lnTo>
                  <a:lnTo>
                    <a:pt x="255" y="227"/>
                  </a:lnTo>
                  <a:lnTo>
                    <a:pt x="341" y="198"/>
                  </a:lnTo>
                  <a:lnTo>
                    <a:pt x="369" y="113"/>
                  </a:lnTo>
                  <a:lnTo>
                    <a:pt x="482" y="198"/>
                  </a:lnTo>
                  <a:lnTo>
                    <a:pt x="539" y="170"/>
                  </a:lnTo>
                  <a:lnTo>
                    <a:pt x="567" y="85"/>
                  </a:lnTo>
                  <a:lnTo>
                    <a:pt x="766" y="85"/>
                  </a:lnTo>
                  <a:lnTo>
                    <a:pt x="794" y="28"/>
                  </a:lnTo>
                  <a:lnTo>
                    <a:pt x="822" y="0"/>
                  </a:lnTo>
                  <a:lnTo>
                    <a:pt x="851" y="113"/>
                  </a:lnTo>
                  <a:lnTo>
                    <a:pt x="794" y="142"/>
                  </a:lnTo>
                  <a:lnTo>
                    <a:pt x="794" y="255"/>
                  </a:lnTo>
                  <a:lnTo>
                    <a:pt x="766" y="227"/>
                  </a:lnTo>
                  <a:lnTo>
                    <a:pt x="737" y="312"/>
                  </a:lnTo>
                  <a:lnTo>
                    <a:pt x="681" y="255"/>
                  </a:lnTo>
                  <a:lnTo>
                    <a:pt x="624" y="340"/>
                  </a:lnTo>
                  <a:lnTo>
                    <a:pt x="624" y="368"/>
                  </a:lnTo>
                  <a:lnTo>
                    <a:pt x="681" y="425"/>
                  </a:lnTo>
                  <a:lnTo>
                    <a:pt x="652" y="482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482" y="368"/>
                  </a:lnTo>
                  <a:lnTo>
                    <a:pt x="454" y="425"/>
                  </a:lnTo>
                  <a:lnTo>
                    <a:pt x="454" y="482"/>
                  </a:lnTo>
                  <a:lnTo>
                    <a:pt x="511" y="538"/>
                  </a:lnTo>
                  <a:lnTo>
                    <a:pt x="454" y="624"/>
                  </a:lnTo>
                  <a:lnTo>
                    <a:pt x="426" y="595"/>
                  </a:lnTo>
                  <a:lnTo>
                    <a:pt x="426" y="624"/>
                  </a:lnTo>
                  <a:lnTo>
                    <a:pt x="341" y="652"/>
                  </a:lnTo>
                  <a:lnTo>
                    <a:pt x="341" y="709"/>
                  </a:lnTo>
                  <a:lnTo>
                    <a:pt x="369" y="709"/>
                  </a:lnTo>
                  <a:lnTo>
                    <a:pt x="369" y="794"/>
                  </a:lnTo>
                  <a:lnTo>
                    <a:pt x="227" y="850"/>
                  </a:lnTo>
                  <a:lnTo>
                    <a:pt x="170" y="794"/>
                  </a:lnTo>
                  <a:lnTo>
                    <a:pt x="85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2" name="Freeform 164">
              <a:extLst>
                <a:ext uri="{FF2B5EF4-FFF2-40B4-BE49-F238E27FC236}">
                  <a16:creationId xmlns:a16="http://schemas.microsoft.com/office/drawing/2014/main" id="{E0E462EB-F90E-4C51-A84F-EAE7794B3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9" y="4328"/>
              <a:ext cx="171" cy="113"/>
            </a:xfrm>
            <a:custGeom>
              <a:avLst/>
              <a:gdLst>
                <a:gd name="T0" fmla="*/ 0 w 171"/>
                <a:gd name="T1" fmla="*/ 113 h 113"/>
                <a:gd name="T2" fmla="*/ 29 w 171"/>
                <a:gd name="T3" fmla="*/ 57 h 113"/>
                <a:gd name="T4" fmla="*/ 171 w 171"/>
                <a:gd name="T5" fmla="*/ 0 h 113"/>
                <a:gd name="T6" fmla="*/ 142 w 171"/>
                <a:gd name="T7" fmla="*/ 85 h 113"/>
                <a:gd name="T8" fmla="*/ 0 w 171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13">
                  <a:moveTo>
                    <a:pt x="0" y="113"/>
                  </a:moveTo>
                  <a:lnTo>
                    <a:pt x="29" y="57"/>
                  </a:lnTo>
                  <a:lnTo>
                    <a:pt x="171" y="0"/>
                  </a:lnTo>
                  <a:lnTo>
                    <a:pt x="142" y="85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3" name="Freeform 165">
              <a:extLst>
                <a:ext uri="{FF2B5EF4-FFF2-40B4-BE49-F238E27FC236}">
                  <a16:creationId xmlns:a16="http://schemas.microsoft.com/office/drawing/2014/main" id="{E35E9BF4-0085-4356-8E60-FB2A6E358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931"/>
              <a:ext cx="255" cy="142"/>
            </a:xfrm>
            <a:custGeom>
              <a:avLst/>
              <a:gdLst>
                <a:gd name="T0" fmla="*/ 0 w 255"/>
                <a:gd name="T1" fmla="*/ 142 h 142"/>
                <a:gd name="T2" fmla="*/ 0 w 255"/>
                <a:gd name="T3" fmla="*/ 57 h 142"/>
                <a:gd name="T4" fmla="*/ 142 w 255"/>
                <a:gd name="T5" fmla="*/ 0 h 142"/>
                <a:gd name="T6" fmla="*/ 255 w 255"/>
                <a:gd name="T7" fmla="*/ 57 h 142"/>
                <a:gd name="T8" fmla="*/ 0 w 255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0" y="142"/>
                  </a:moveTo>
                  <a:lnTo>
                    <a:pt x="0" y="57"/>
                  </a:lnTo>
                  <a:lnTo>
                    <a:pt x="142" y="0"/>
                  </a:lnTo>
                  <a:lnTo>
                    <a:pt x="255" y="57"/>
                  </a:lnTo>
                  <a:lnTo>
                    <a:pt x="0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4" name="Freeform 166">
              <a:extLst>
                <a:ext uri="{FF2B5EF4-FFF2-40B4-BE49-F238E27FC236}">
                  <a16:creationId xmlns:a16="http://schemas.microsoft.com/office/drawing/2014/main" id="{1E2C453A-95A1-4087-BFC6-20C3BE15B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3818"/>
              <a:ext cx="113" cy="113"/>
            </a:xfrm>
            <a:custGeom>
              <a:avLst/>
              <a:gdLst>
                <a:gd name="T0" fmla="*/ 28 w 113"/>
                <a:gd name="T1" fmla="*/ 0 h 113"/>
                <a:gd name="T2" fmla="*/ 85 w 113"/>
                <a:gd name="T3" fmla="*/ 0 h 113"/>
                <a:gd name="T4" fmla="*/ 113 w 113"/>
                <a:gd name="T5" fmla="*/ 56 h 113"/>
                <a:gd name="T6" fmla="*/ 56 w 113"/>
                <a:gd name="T7" fmla="*/ 113 h 113"/>
                <a:gd name="T8" fmla="*/ 0 w 113"/>
                <a:gd name="T9" fmla="*/ 85 h 113"/>
                <a:gd name="T10" fmla="*/ 28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28" y="0"/>
                  </a:moveTo>
                  <a:lnTo>
                    <a:pt x="85" y="0"/>
                  </a:lnTo>
                  <a:lnTo>
                    <a:pt x="113" y="56"/>
                  </a:lnTo>
                  <a:lnTo>
                    <a:pt x="56" y="113"/>
                  </a:lnTo>
                  <a:lnTo>
                    <a:pt x="0" y="85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5" name="Freeform 167">
              <a:extLst>
                <a:ext uri="{FF2B5EF4-FFF2-40B4-BE49-F238E27FC236}">
                  <a16:creationId xmlns:a16="http://schemas.microsoft.com/office/drawing/2014/main" id="{5FB11ACB-2A8B-4CB6-825A-CB591342E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" y="3903"/>
              <a:ext cx="113" cy="85"/>
            </a:xfrm>
            <a:custGeom>
              <a:avLst/>
              <a:gdLst>
                <a:gd name="T0" fmla="*/ 28 w 113"/>
                <a:gd name="T1" fmla="*/ 85 h 85"/>
                <a:gd name="T2" fmla="*/ 0 w 113"/>
                <a:gd name="T3" fmla="*/ 57 h 85"/>
                <a:gd name="T4" fmla="*/ 57 w 113"/>
                <a:gd name="T5" fmla="*/ 0 h 85"/>
                <a:gd name="T6" fmla="*/ 113 w 113"/>
                <a:gd name="T7" fmla="*/ 28 h 85"/>
                <a:gd name="T8" fmla="*/ 28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28" y="85"/>
                  </a:moveTo>
                  <a:lnTo>
                    <a:pt x="0" y="57"/>
                  </a:lnTo>
                  <a:lnTo>
                    <a:pt x="57" y="0"/>
                  </a:lnTo>
                  <a:lnTo>
                    <a:pt x="113" y="28"/>
                  </a:lnTo>
                  <a:lnTo>
                    <a:pt x="28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6" name="Freeform 168">
              <a:extLst>
                <a:ext uri="{FF2B5EF4-FFF2-40B4-BE49-F238E27FC236}">
                  <a16:creationId xmlns:a16="http://schemas.microsoft.com/office/drawing/2014/main" id="{C87403E6-A140-4CB8-8255-E782A48F4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3704"/>
              <a:ext cx="312" cy="142"/>
            </a:xfrm>
            <a:custGeom>
              <a:avLst/>
              <a:gdLst>
                <a:gd name="T0" fmla="*/ 29 w 312"/>
                <a:gd name="T1" fmla="*/ 114 h 142"/>
                <a:gd name="T2" fmla="*/ 0 w 312"/>
                <a:gd name="T3" fmla="*/ 85 h 142"/>
                <a:gd name="T4" fmla="*/ 0 w 312"/>
                <a:gd name="T5" fmla="*/ 29 h 142"/>
                <a:gd name="T6" fmla="*/ 57 w 312"/>
                <a:gd name="T7" fmla="*/ 0 h 142"/>
                <a:gd name="T8" fmla="*/ 171 w 312"/>
                <a:gd name="T9" fmla="*/ 29 h 142"/>
                <a:gd name="T10" fmla="*/ 199 w 312"/>
                <a:gd name="T11" fmla="*/ 57 h 142"/>
                <a:gd name="T12" fmla="*/ 256 w 312"/>
                <a:gd name="T13" fmla="*/ 29 h 142"/>
                <a:gd name="T14" fmla="*/ 312 w 312"/>
                <a:gd name="T15" fmla="*/ 114 h 142"/>
                <a:gd name="T16" fmla="*/ 227 w 312"/>
                <a:gd name="T17" fmla="*/ 114 h 142"/>
                <a:gd name="T18" fmla="*/ 199 w 312"/>
                <a:gd name="T19" fmla="*/ 142 h 142"/>
                <a:gd name="T20" fmla="*/ 142 w 312"/>
                <a:gd name="T21" fmla="*/ 142 h 142"/>
                <a:gd name="T22" fmla="*/ 114 w 312"/>
                <a:gd name="T23" fmla="*/ 85 h 142"/>
                <a:gd name="T24" fmla="*/ 86 w 312"/>
                <a:gd name="T25" fmla="*/ 114 h 142"/>
                <a:gd name="T26" fmla="*/ 57 w 312"/>
                <a:gd name="T27" fmla="*/ 114 h 142"/>
                <a:gd name="T28" fmla="*/ 29 w 312"/>
                <a:gd name="T2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142">
                  <a:moveTo>
                    <a:pt x="29" y="114"/>
                  </a:moveTo>
                  <a:lnTo>
                    <a:pt x="0" y="85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71" y="29"/>
                  </a:lnTo>
                  <a:lnTo>
                    <a:pt x="199" y="57"/>
                  </a:lnTo>
                  <a:lnTo>
                    <a:pt x="256" y="29"/>
                  </a:lnTo>
                  <a:lnTo>
                    <a:pt x="312" y="114"/>
                  </a:lnTo>
                  <a:lnTo>
                    <a:pt x="227" y="114"/>
                  </a:lnTo>
                  <a:lnTo>
                    <a:pt x="199" y="142"/>
                  </a:lnTo>
                  <a:lnTo>
                    <a:pt x="142" y="142"/>
                  </a:lnTo>
                  <a:lnTo>
                    <a:pt x="114" y="85"/>
                  </a:lnTo>
                  <a:lnTo>
                    <a:pt x="86" y="114"/>
                  </a:lnTo>
                  <a:lnTo>
                    <a:pt x="57" y="114"/>
                  </a:lnTo>
                  <a:lnTo>
                    <a:pt x="29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8" name="Freeform 170">
              <a:extLst>
                <a:ext uri="{FF2B5EF4-FFF2-40B4-BE49-F238E27FC236}">
                  <a16:creationId xmlns:a16="http://schemas.microsoft.com/office/drawing/2014/main" id="{604A1F7A-3D30-45CE-94B7-A3F1F8F6F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704"/>
              <a:ext cx="879" cy="794"/>
            </a:xfrm>
            <a:custGeom>
              <a:avLst/>
              <a:gdLst>
                <a:gd name="T0" fmla="*/ 284 w 879"/>
                <a:gd name="T1" fmla="*/ 794 h 794"/>
                <a:gd name="T2" fmla="*/ 284 w 879"/>
                <a:gd name="T3" fmla="*/ 709 h 794"/>
                <a:gd name="T4" fmla="*/ 255 w 879"/>
                <a:gd name="T5" fmla="*/ 652 h 794"/>
                <a:gd name="T6" fmla="*/ 284 w 879"/>
                <a:gd name="T7" fmla="*/ 567 h 794"/>
                <a:gd name="T8" fmla="*/ 255 w 879"/>
                <a:gd name="T9" fmla="*/ 482 h 794"/>
                <a:gd name="T10" fmla="*/ 142 w 879"/>
                <a:gd name="T11" fmla="*/ 539 h 794"/>
                <a:gd name="T12" fmla="*/ 114 w 879"/>
                <a:gd name="T13" fmla="*/ 539 h 794"/>
                <a:gd name="T14" fmla="*/ 85 w 879"/>
                <a:gd name="T15" fmla="*/ 454 h 794"/>
                <a:gd name="T16" fmla="*/ 0 w 879"/>
                <a:gd name="T17" fmla="*/ 426 h 794"/>
                <a:gd name="T18" fmla="*/ 29 w 879"/>
                <a:gd name="T19" fmla="*/ 341 h 794"/>
                <a:gd name="T20" fmla="*/ 114 w 879"/>
                <a:gd name="T21" fmla="*/ 284 h 794"/>
                <a:gd name="T22" fmla="*/ 142 w 879"/>
                <a:gd name="T23" fmla="*/ 170 h 794"/>
                <a:gd name="T24" fmla="*/ 142 w 879"/>
                <a:gd name="T25" fmla="*/ 114 h 794"/>
                <a:gd name="T26" fmla="*/ 227 w 879"/>
                <a:gd name="T27" fmla="*/ 29 h 794"/>
                <a:gd name="T28" fmla="*/ 255 w 879"/>
                <a:gd name="T29" fmla="*/ 85 h 794"/>
                <a:gd name="T30" fmla="*/ 340 w 879"/>
                <a:gd name="T31" fmla="*/ 142 h 794"/>
                <a:gd name="T32" fmla="*/ 340 w 879"/>
                <a:gd name="T33" fmla="*/ 57 h 794"/>
                <a:gd name="T34" fmla="*/ 454 w 879"/>
                <a:gd name="T35" fmla="*/ 0 h 794"/>
                <a:gd name="T36" fmla="*/ 510 w 879"/>
                <a:gd name="T37" fmla="*/ 57 h 794"/>
                <a:gd name="T38" fmla="*/ 510 w 879"/>
                <a:gd name="T39" fmla="*/ 114 h 794"/>
                <a:gd name="T40" fmla="*/ 567 w 879"/>
                <a:gd name="T41" fmla="*/ 256 h 794"/>
                <a:gd name="T42" fmla="*/ 624 w 879"/>
                <a:gd name="T43" fmla="*/ 227 h 794"/>
                <a:gd name="T44" fmla="*/ 652 w 879"/>
                <a:gd name="T45" fmla="*/ 170 h 794"/>
                <a:gd name="T46" fmla="*/ 822 w 879"/>
                <a:gd name="T47" fmla="*/ 142 h 794"/>
                <a:gd name="T48" fmla="*/ 851 w 879"/>
                <a:gd name="T49" fmla="*/ 85 h 794"/>
                <a:gd name="T50" fmla="*/ 879 w 879"/>
                <a:gd name="T51" fmla="*/ 142 h 794"/>
                <a:gd name="T52" fmla="*/ 794 w 879"/>
                <a:gd name="T53" fmla="*/ 227 h 794"/>
                <a:gd name="T54" fmla="*/ 794 w 879"/>
                <a:gd name="T55" fmla="*/ 256 h 794"/>
                <a:gd name="T56" fmla="*/ 652 w 879"/>
                <a:gd name="T57" fmla="*/ 454 h 794"/>
                <a:gd name="T58" fmla="*/ 567 w 879"/>
                <a:gd name="T59" fmla="*/ 426 h 794"/>
                <a:gd name="T60" fmla="*/ 567 w 879"/>
                <a:gd name="T61" fmla="*/ 539 h 794"/>
                <a:gd name="T62" fmla="*/ 624 w 879"/>
                <a:gd name="T63" fmla="*/ 511 h 794"/>
                <a:gd name="T64" fmla="*/ 652 w 879"/>
                <a:gd name="T65" fmla="*/ 539 h 794"/>
                <a:gd name="T66" fmla="*/ 567 w 879"/>
                <a:gd name="T67" fmla="*/ 596 h 794"/>
                <a:gd name="T68" fmla="*/ 539 w 879"/>
                <a:gd name="T69" fmla="*/ 652 h 794"/>
                <a:gd name="T70" fmla="*/ 454 w 879"/>
                <a:gd name="T71" fmla="*/ 652 h 794"/>
                <a:gd name="T72" fmla="*/ 425 w 879"/>
                <a:gd name="T73" fmla="*/ 737 h 794"/>
                <a:gd name="T74" fmla="*/ 340 w 879"/>
                <a:gd name="T75" fmla="*/ 766 h 794"/>
                <a:gd name="T76" fmla="*/ 340 w 879"/>
                <a:gd name="T77" fmla="*/ 794 h 794"/>
                <a:gd name="T78" fmla="*/ 284 w 879"/>
                <a:gd name="T7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794">
                  <a:moveTo>
                    <a:pt x="284" y="794"/>
                  </a:moveTo>
                  <a:lnTo>
                    <a:pt x="284" y="709"/>
                  </a:lnTo>
                  <a:lnTo>
                    <a:pt x="255" y="652"/>
                  </a:lnTo>
                  <a:lnTo>
                    <a:pt x="284" y="567"/>
                  </a:lnTo>
                  <a:lnTo>
                    <a:pt x="255" y="482"/>
                  </a:lnTo>
                  <a:lnTo>
                    <a:pt x="142" y="539"/>
                  </a:lnTo>
                  <a:lnTo>
                    <a:pt x="114" y="539"/>
                  </a:lnTo>
                  <a:lnTo>
                    <a:pt x="85" y="454"/>
                  </a:lnTo>
                  <a:lnTo>
                    <a:pt x="0" y="426"/>
                  </a:lnTo>
                  <a:lnTo>
                    <a:pt x="29" y="341"/>
                  </a:lnTo>
                  <a:lnTo>
                    <a:pt x="114" y="284"/>
                  </a:lnTo>
                  <a:lnTo>
                    <a:pt x="142" y="170"/>
                  </a:lnTo>
                  <a:lnTo>
                    <a:pt x="142" y="114"/>
                  </a:lnTo>
                  <a:lnTo>
                    <a:pt x="227" y="29"/>
                  </a:lnTo>
                  <a:lnTo>
                    <a:pt x="255" y="85"/>
                  </a:lnTo>
                  <a:lnTo>
                    <a:pt x="340" y="142"/>
                  </a:lnTo>
                  <a:lnTo>
                    <a:pt x="340" y="57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10" y="114"/>
                  </a:lnTo>
                  <a:lnTo>
                    <a:pt x="567" y="256"/>
                  </a:lnTo>
                  <a:lnTo>
                    <a:pt x="624" y="227"/>
                  </a:lnTo>
                  <a:lnTo>
                    <a:pt x="652" y="170"/>
                  </a:lnTo>
                  <a:lnTo>
                    <a:pt x="822" y="142"/>
                  </a:lnTo>
                  <a:lnTo>
                    <a:pt x="851" y="85"/>
                  </a:lnTo>
                  <a:lnTo>
                    <a:pt x="879" y="142"/>
                  </a:lnTo>
                  <a:lnTo>
                    <a:pt x="794" y="227"/>
                  </a:lnTo>
                  <a:lnTo>
                    <a:pt x="794" y="256"/>
                  </a:lnTo>
                  <a:lnTo>
                    <a:pt x="652" y="454"/>
                  </a:lnTo>
                  <a:lnTo>
                    <a:pt x="567" y="426"/>
                  </a:lnTo>
                  <a:lnTo>
                    <a:pt x="567" y="539"/>
                  </a:lnTo>
                  <a:lnTo>
                    <a:pt x="624" y="511"/>
                  </a:lnTo>
                  <a:lnTo>
                    <a:pt x="652" y="539"/>
                  </a:lnTo>
                  <a:lnTo>
                    <a:pt x="567" y="596"/>
                  </a:lnTo>
                  <a:lnTo>
                    <a:pt x="539" y="652"/>
                  </a:lnTo>
                  <a:lnTo>
                    <a:pt x="454" y="652"/>
                  </a:lnTo>
                  <a:lnTo>
                    <a:pt x="425" y="737"/>
                  </a:lnTo>
                  <a:lnTo>
                    <a:pt x="340" y="766"/>
                  </a:lnTo>
                  <a:lnTo>
                    <a:pt x="340" y="794"/>
                  </a:lnTo>
                  <a:lnTo>
                    <a:pt x="284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0" name="Freeform 172">
              <a:extLst>
                <a:ext uri="{FF2B5EF4-FFF2-40B4-BE49-F238E27FC236}">
                  <a16:creationId xmlns:a16="http://schemas.microsoft.com/office/drawing/2014/main" id="{38F96F9B-5B09-48F6-9401-1A11F6B04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457"/>
              <a:ext cx="1106" cy="1503"/>
            </a:xfrm>
            <a:custGeom>
              <a:avLst/>
              <a:gdLst>
                <a:gd name="T0" fmla="*/ 595 w 1106"/>
                <a:gd name="T1" fmla="*/ 1389 h 1503"/>
                <a:gd name="T2" fmla="*/ 397 w 1106"/>
                <a:gd name="T3" fmla="*/ 1474 h 1503"/>
                <a:gd name="T4" fmla="*/ 283 w 1106"/>
                <a:gd name="T5" fmla="*/ 1361 h 1503"/>
                <a:gd name="T6" fmla="*/ 227 w 1106"/>
                <a:gd name="T7" fmla="*/ 1247 h 1503"/>
                <a:gd name="T8" fmla="*/ 113 w 1106"/>
                <a:gd name="T9" fmla="*/ 1389 h 1503"/>
                <a:gd name="T10" fmla="*/ 0 w 1106"/>
                <a:gd name="T11" fmla="*/ 1276 h 1503"/>
                <a:gd name="T12" fmla="*/ 85 w 1106"/>
                <a:gd name="T13" fmla="*/ 1162 h 1503"/>
                <a:gd name="T14" fmla="*/ 227 w 1106"/>
                <a:gd name="T15" fmla="*/ 1021 h 1503"/>
                <a:gd name="T16" fmla="*/ 369 w 1106"/>
                <a:gd name="T17" fmla="*/ 1077 h 1503"/>
                <a:gd name="T18" fmla="*/ 454 w 1106"/>
                <a:gd name="T19" fmla="*/ 1049 h 1503"/>
                <a:gd name="T20" fmla="*/ 425 w 1106"/>
                <a:gd name="T21" fmla="*/ 936 h 1503"/>
                <a:gd name="T22" fmla="*/ 482 w 1106"/>
                <a:gd name="T23" fmla="*/ 879 h 1503"/>
                <a:gd name="T24" fmla="*/ 425 w 1106"/>
                <a:gd name="T25" fmla="*/ 822 h 1503"/>
                <a:gd name="T26" fmla="*/ 510 w 1106"/>
                <a:gd name="T27" fmla="*/ 595 h 1503"/>
                <a:gd name="T28" fmla="*/ 482 w 1106"/>
                <a:gd name="T29" fmla="*/ 510 h 1503"/>
                <a:gd name="T30" fmla="*/ 397 w 1106"/>
                <a:gd name="T31" fmla="*/ 397 h 1503"/>
                <a:gd name="T32" fmla="*/ 397 w 1106"/>
                <a:gd name="T33" fmla="*/ 340 h 1503"/>
                <a:gd name="T34" fmla="*/ 425 w 1106"/>
                <a:gd name="T35" fmla="*/ 227 h 1503"/>
                <a:gd name="T36" fmla="*/ 482 w 1106"/>
                <a:gd name="T37" fmla="*/ 170 h 1503"/>
                <a:gd name="T38" fmla="*/ 595 w 1106"/>
                <a:gd name="T39" fmla="*/ 227 h 1503"/>
                <a:gd name="T40" fmla="*/ 624 w 1106"/>
                <a:gd name="T41" fmla="*/ 57 h 1503"/>
                <a:gd name="T42" fmla="*/ 680 w 1106"/>
                <a:gd name="T43" fmla="*/ 0 h 1503"/>
                <a:gd name="T44" fmla="*/ 737 w 1106"/>
                <a:gd name="T45" fmla="*/ 57 h 1503"/>
                <a:gd name="T46" fmla="*/ 936 w 1106"/>
                <a:gd name="T47" fmla="*/ 198 h 1503"/>
                <a:gd name="T48" fmla="*/ 794 w 1106"/>
                <a:gd name="T49" fmla="*/ 312 h 1503"/>
                <a:gd name="T50" fmla="*/ 765 w 1106"/>
                <a:gd name="T51" fmla="*/ 397 h 1503"/>
                <a:gd name="T52" fmla="*/ 794 w 1106"/>
                <a:gd name="T53" fmla="*/ 595 h 1503"/>
                <a:gd name="T54" fmla="*/ 850 w 1106"/>
                <a:gd name="T55" fmla="*/ 652 h 1503"/>
                <a:gd name="T56" fmla="*/ 964 w 1106"/>
                <a:gd name="T57" fmla="*/ 765 h 1503"/>
                <a:gd name="T58" fmla="*/ 1021 w 1106"/>
                <a:gd name="T59" fmla="*/ 992 h 1503"/>
                <a:gd name="T60" fmla="*/ 1106 w 1106"/>
                <a:gd name="T61" fmla="*/ 1021 h 1503"/>
                <a:gd name="T62" fmla="*/ 1021 w 1106"/>
                <a:gd name="T63" fmla="*/ 1162 h 1503"/>
                <a:gd name="T64" fmla="*/ 907 w 1106"/>
                <a:gd name="T65" fmla="*/ 1191 h 1503"/>
                <a:gd name="T66" fmla="*/ 794 w 1106"/>
                <a:gd name="T67" fmla="*/ 1304 h 1503"/>
                <a:gd name="T68" fmla="*/ 595 w 1106"/>
                <a:gd name="T69" fmla="*/ 1247 h 1503"/>
                <a:gd name="T70" fmla="*/ 454 w 1106"/>
                <a:gd name="T71" fmla="*/ 1304 h 1503"/>
                <a:gd name="T72" fmla="*/ 624 w 1106"/>
                <a:gd name="T73" fmla="*/ 1332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06" h="1503">
                  <a:moveTo>
                    <a:pt x="624" y="1332"/>
                  </a:moveTo>
                  <a:lnTo>
                    <a:pt x="595" y="1389"/>
                  </a:lnTo>
                  <a:lnTo>
                    <a:pt x="425" y="1417"/>
                  </a:lnTo>
                  <a:lnTo>
                    <a:pt x="397" y="1474"/>
                  </a:lnTo>
                  <a:lnTo>
                    <a:pt x="340" y="1503"/>
                  </a:lnTo>
                  <a:lnTo>
                    <a:pt x="283" y="1361"/>
                  </a:lnTo>
                  <a:lnTo>
                    <a:pt x="283" y="1304"/>
                  </a:lnTo>
                  <a:lnTo>
                    <a:pt x="227" y="1247"/>
                  </a:lnTo>
                  <a:lnTo>
                    <a:pt x="113" y="1304"/>
                  </a:lnTo>
                  <a:lnTo>
                    <a:pt x="113" y="1389"/>
                  </a:lnTo>
                  <a:lnTo>
                    <a:pt x="28" y="1332"/>
                  </a:lnTo>
                  <a:lnTo>
                    <a:pt x="0" y="1276"/>
                  </a:lnTo>
                  <a:lnTo>
                    <a:pt x="0" y="1162"/>
                  </a:lnTo>
                  <a:lnTo>
                    <a:pt x="85" y="1162"/>
                  </a:lnTo>
                  <a:lnTo>
                    <a:pt x="85" y="1077"/>
                  </a:lnTo>
                  <a:lnTo>
                    <a:pt x="227" y="1021"/>
                  </a:lnTo>
                  <a:lnTo>
                    <a:pt x="255" y="1077"/>
                  </a:lnTo>
                  <a:lnTo>
                    <a:pt x="369" y="1077"/>
                  </a:lnTo>
                  <a:lnTo>
                    <a:pt x="397" y="1049"/>
                  </a:lnTo>
                  <a:lnTo>
                    <a:pt x="454" y="1049"/>
                  </a:lnTo>
                  <a:lnTo>
                    <a:pt x="454" y="992"/>
                  </a:lnTo>
                  <a:lnTo>
                    <a:pt x="425" y="936"/>
                  </a:lnTo>
                  <a:lnTo>
                    <a:pt x="454" y="907"/>
                  </a:lnTo>
                  <a:lnTo>
                    <a:pt x="482" y="879"/>
                  </a:lnTo>
                  <a:lnTo>
                    <a:pt x="425" y="879"/>
                  </a:lnTo>
                  <a:lnTo>
                    <a:pt x="425" y="822"/>
                  </a:lnTo>
                  <a:lnTo>
                    <a:pt x="539" y="595"/>
                  </a:lnTo>
                  <a:lnTo>
                    <a:pt x="510" y="595"/>
                  </a:lnTo>
                  <a:lnTo>
                    <a:pt x="510" y="539"/>
                  </a:lnTo>
                  <a:lnTo>
                    <a:pt x="482" y="510"/>
                  </a:lnTo>
                  <a:lnTo>
                    <a:pt x="369" y="510"/>
                  </a:lnTo>
                  <a:lnTo>
                    <a:pt x="397" y="397"/>
                  </a:lnTo>
                  <a:lnTo>
                    <a:pt x="425" y="397"/>
                  </a:lnTo>
                  <a:lnTo>
                    <a:pt x="397" y="340"/>
                  </a:lnTo>
                  <a:lnTo>
                    <a:pt x="454" y="312"/>
                  </a:lnTo>
                  <a:lnTo>
                    <a:pt x="425" y="227"/>
                  </a:lnTo>
                  <a:lnTo>
                    <a:pt x="425" y="170"/>
                  </a:lnTo>
                  <a:lnTo>
                    <a:pt x="482" y="170"/>
                  </a:lnTo>
                  <a:lnTo>
                    <a:pt x="510" y="227"/>
                  </a:lnTo>
                  <a:lnTo>
                    <a:pt x="595" y="227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680" y="28"/>
                  </a:lnTo>
                  <a:lnTo>
                    <a:pt x="680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936" y="198"/>
                  </a:lnTo>
                  <a:lnTo>
                    <a:pt x="936" y="255"/>
                  </a:lnTo>
                  <a:lnTo>
                    <a:pt x="794" y="312"/>
                  </a:lnTo>
                  <a:lnTo>
                    <a:pt x="765" y="369"/>
                  </a:lnTo>
                  <a:lnTo>
                    <a:pt x="765" y="397"/>
                  </a:lnTo>
                  <a:lnTo>
                    <a:pt x="737" y="510"/>
                  </a:lnTo>
                  <a:lnTo>
                    <a:pt x="794" y="595"/>
                  </a:lnTo>
                  <a:lnTo>
                    <a:pt x="765" y="652"/>
                  </a:lnTo>
                  <a:lnTo>
                    <a:pt x="850" y="652"/>
                  </a:lnTo>
                  <a:lnTo>
                    <a:pt x="907" y="737"/>
                  </a:lnTo>
                  <a:lnTo>
                    <a:pt x="964" y="765"/>
                  </a:lnTo>
                  <a:lnTo>
                    <a:pt x="1049" y="936"/>
                  </a:lnTo>
                  <a:lnTo>
                    <a:pt x="1021" y="992"/>
                  </a:lnTo>
                  <a:lnTo>
                    <a:pt x="1077" y="964"/>
                  </a:lnTo>
                  <a:lnTo>
                    <a:pt x="1106" y="1021"/>
                  </a:lnTo>
                  <a:lnTo>
                    <a:pt x="1021" y="1077"/>
                  </a:lnTo>
                  <a:lnTo>
                    <a:pt x="1021" y="1162"/>
                  </a:lnTo>
                  <a:lnTo>
                    <a:pt x="1049" y="1247"/>
                  </a:lnTo>
                  <a:lnTo>
                    <a:pt x="907" y="1191"/>
                  </a:lnTo>
                  <a:lnTo>
                    <a:pt x="794" y="1247"/>
                  </a:lnTo>
                  <a:lnTo>
                    <a:pt x="794" y="1304"/>
                  </a:lnTo>
                  <a:lnTo>
                    <a:pt x="652" y="1304"/>
                  </a:lnTo>
                  <a:lnTo>
                    <a:pt x="595" y="1247"/>
                  </a:lnTo>
                  <a:lnTo>
                    <a:pt x="510" y="1247"/>
                  </a:lnTo>
                  <a:lnTo>
                    <a:pt x="454" y="1304"/>
                  </a:lnTo>
                  <a:lnTo>
                    <a:pt x="539" y="1332"/>
                  </a:lnTo>
                  <a:lnTo>
                    <a:pt x="624" y="133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1" name="Freeform 173">
              <a:extLst>
                <a:ext uri="{FF2B5EF4-FFF2-40B4-BE49-F238E27FC236}">
                  <a16:creationId xmlns:a16="http://schemas.microsoft.com/office/drawing/2014/main" id="{191F03A1-AB5B-4297-B2FD-ABA330027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2570"/>
              <a:ext cx="851" cy="964"/>
            </a:xfrm>
            <a:custGeom>
              <a:avLst/>
              <a:gdLst>
                <a:gd name="T0" fmla="*/ 539 w 851"/>
                <a:gd name="T1" fmla="*/ 908 h 964"/>
                <a:gd name="T2" fmla="*/ 567 w 851"/>
                <a:gd name="T3" fmla="*/ 964 h 964"/>
                <a:gd name="T4" fmla="*/ 681 w 851"/>
                <a:gd name="T5" fmla="*/ 964 h 964"/>
                <a:gd name="T6" fmla="*/ 709 w 851"/>
                <a:gd name="T7" fmla="*/ 936 h 964"/>
                <a:gd name="T8" fmla="*/ 766 w 851"/>
                <a:gd name="T9" fmla="*/ 936 h 964"/>
                <a:gd name="T10" fmla="*/ 766 w 851"/>
                <a:gd name="T11" fmla="*/ 879 h 964"/>
                <a:gd name="T12" fmla="*/ 737 w 851"/>
                <a:gd name="T13" fmla="*/ 823 h 964"/>
                <a:gd name="T14" fmla="*/ 794 w 851"/>
                <a:gd name="T15" fmla="*/ 766 h 964"/>
                <a:gd name="T16" fmla="*/ 737 w 851"/>
                <a:gd name="T17" fmla="*/ 766 h 964"/>
                <a:gd name="T18" fmla="*/ 737 w 851"/>
                <a:gd name="T19" fmla="*/ 709 h 964"/>
                <a:gd name="T20" fmla="*/ 851 w 851"/>
                <a:gd name="T21" fmla="*/ 482 h 964"/>
                <a:gd name="T22" fmla="*/ 822 w 851"/>
                <a:gd name="T23" fmla="*/ 482 h 964"/>
                <a:gd name="T24" fmla="*/ 822 w 851"/>
                <a:gd name="T25" fmla="*/ 426 h 964"/>
                <a:gd name="T26" fmla="*/ 794 w 851"/>
                <a:gd name="T27" fmla="*/ 397 h 964"/>
                <a:gd name="T28" fmla="*/ 681 w 851"/>
                <a:gd name="T29" fmla="*/ 397 h 964"/>
                <a:gd name="T30" fmla="*/ 709 w 851"/>
                <a:gd name="T31" fmla="*/ 284 h 964"/>
                <a:gd name="T32" fmla="*/ 737 w 851"/>
                <a:gd name="T33" fmla="*/ 284 h 964"/>
                <a:gd name="T34" fmla="*/ 709 w 851"/>
                <a:gd name="T35" fmla="*/ 227 h 964"/>
                <a:gd name="T36" fmla="*/ 766 w 851"/>
                <a:gd name="T37" fmla="*/ 199 h 964"/>
                <a:gd name="T38" fmla="*/ 681 w 851"/>
                <a:gd name="T39" fmla="*/ 171 h 964"/>
                <a:gd name="T40" fmla="*/ 595 w 851"/>
                <a:gd name="T41" fmla="*/ 256 h 964"/>
                <a:gd name="T42" fmla="*/ 567 w 851"/>
                <a:gd name="T43" fmla="*/ 227 h 964"/>
                <a:gd name="T44" fmla="*/ 454 w 851"/>
                <a:gd name="T45" fmla="*/ 199 h 964"/>
                <a:gd name="T46" fmla="*/ 425 w 851"/>
                <a:gd name="T47" fmla="*/ 57 h 964"/>
                <a:gd name="T48" fmla="*/ 397 w 851"/>
                <a:gd name="T49" fmla="*/ 85 h 964"/>
                <a:gd name="T50" fmla="*/ 340 w 851"/>
                <a:gd name="T51" fmla="*/ 0 h 964"/>
                <a:gd name="T52" fmla="*/ 227 w 851"/>
                <a:gd name="T53" fmla="*/ 142 h 964"/>
                <a:gd name="T54" fmla="*/ 284 w 851"/>
                <a:gd name="T55" fmla="*/ 171 h 964"/>
                <a:gd name="T56" fmla="*/ 255 w 851"/>
                <a:gd name="T57" fmla="*/ 227 h 964"/>
                <a:gd name="T58" fmla="*/ 312 w 851"/>
                <a:gd name="T59" fmla="*/ 256 h 964"/>
                <a:gd name="T60" fmla="*/ 255 w 851"/>
                <a:gd name="T61" fmla="*/ 312 h 964"/>
                <a:gd name="T62" fmla="*/ 199 w 851"/>
                <a:gd name="T63" fmla="*/ 284 h 964"/>
                <a:gd name="T64" fmla="*/ 199 w 851"/>
                <a:gd name="T65" fmla="*/ 341 h 964"/>
                <a:gd name="T66" fmla="*/ 114 w 851"/>
                <a:gd name="T67" fmla="*/ 397 h 964"/>
                <a:gd name="T68" fmla="*/ 57 w 851"/>
                <a:gd name="T69" fmla="*/ 397 h 964"/>
                <a:gd name="T70" fmla="*/ 57 w 851"/>
                <a:gd name="T71" fmla="*/ 426 h 964"/>
                <a:gd name="T72" fmla="*/ 0 w 851"/>
                <a:gd name="T73" fmla="*/ 482 h 964"/>
                <a:gd name="T74" fmla="*/ 0 w 851"/>
                <a:gd name="T75" fmla="*/ 539 h 964"/>
                <a:gd name="T76" fmla="*/ 114 w 851"/>
                <a:gd name="T77" fmla="*/ 539 h 964"/>
                <a:gd name="T78" fmla="*/ 114 w 851"/>
                <a:gd name="T79" fmla="*/ 567 h 964"/>
                <a:gd name="T80" fmla="*/ 170 w 851"/>
                <a:gd name="T81" fmla="*/ 567 h 964"/>
                <a:gd name="T82" fmla="*/ 284 w 851"/>
                <a:gd name="T83" fmla="*/ 624 h 964"/>
                <a:gd name="T84" fmla="*/ 312 w 851"/>
                <a:gd name="T85" fmla="*/ 709 h 964"/>
                <a:gd name="T86" fmla="*/ 454 w 851"/>
                <a:gd name="T87" fmla="*/ 794 h 964"/>
                <a:gd name="T88" fmla="*/ 539 w 851"/>
                <a:gd name="T89" fmla="*/ 794 h 964"/>
                <a:gd name="T90" fmla="*/ 567 w 851"/>
                <a:gd name="T91" fmla="*/ 851 h 964"/>
                <a:gd name="T92" fmla="*/ 539 w 851"/>
                <a:gd name="T93" fmla="*/ 90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51" h="964">
                  <a:moveTo>
                    <a:pt x="539" y="908"/>
                  </a:moveTo>
                  <a:lnTo>
                    <a:pt x="567" y="964"/>
                  </a:lnTo>
                  <a:lnTo>
                    <a:pt x="681" y="964"/>
                  </a:lnTo>
                  <a:lnTo>
                    <a:pt x="709" y="936"/>
                  </a:lnTo>
                  <a:lnTo>
                    <a:pt x="766" y="936"/>
                  </a:lnTo>
                  <a:lnTo>
                    <a:pt x="766" y="879"/>
                  </a:lnTo>
                  <a:lnTo>
                    <a:pt x="737" y="823"/>
                  </a:lnTo>
                  <a:lnTo>
                    <a:pt x="794" y="766"/>
                  </a:lnTo>
                  <a:lnTo>
                    <a:pt x="737" y="766"/>
                  </a:lnTo>
                  <a:lnTo>
                    <a:pt x="737" y="709"/>
                  </a:lnTo>
                  <a:lnTo>
                    <a:pt x="851" y="482"/>
                  </a:lnTo>
                  <a:lnTo>
                    <a:pt x="822" y="482"/>
                  </a:lnTo>
                  <a:lnTo>
                    <a:pt x="822" y="426"/>
                  </a:lnTo>
                  <a:lnTo>
                    <a:pt x="794" y="397"/>
                  </a:lnTo>
                  <a:lnTo>
                    <a:pt x="681" y="397"/>
                  </a:lnTo>
                  <a:lnTo>
                    <a:pt x="709" y="284"/>
                  </a:lnTo>
                  <a:lnTo>
                    <a:pt x="737" y="284"/>
                  </a:lnTo>
                  <a:lnTo>
                    <a:pt x="709" y="227"/>
                  </a:lnTo>
                  <a:lnTo>
                    <a:pt x="766" y="199"/>
                  </a:lnTo>
                  <a:lnTo>
                    <a:pt x="681" y="171"/>
                  </a:lnTo>
                  <a:lnTo>
                    <a:pt x="595" y="256"/>
                  </a:lnTo>
                  <a:lnTo>
                    <a:pt x="567" y="227"/>
                  </a:lnTo>
                  <a:lnTo>
                    <a:pt x="454" y="199"/>
                  </a:lnTo>
                  <a:lnTo>
                    <a:pt x="425" y="57"/>
                  </a:lnTo>
                  <a:lnTo>
                    <a:pt x="397" y="85"/>
                  </a:lnTo>
                  <a:lnTo>
                    <a:pt x="340" y="0"/>
                  </a:lnTo>
                  <a:lnTo>
                    <a:pt x="227" y="142"/>
                  </a:lnTo>
                  <a:lnTo>
                    <a:pt x="284" y="171"/>
                  </a:lnTo>
                  <a:lnTo>
                    <a:pt x="255" y="227"/>
                  </a:lnTo>
                  <a:lnTo>
                    <a:pt x="312" y="256"/>
                  </a:lnTo>
                  <a:lnTo>
                    <a:pt x="255" y="312"/>
                  </a:lnTo>
                  <a:lnTo>
                    <a:pt x="199" y="284"/>
                  </a:lnTo>
                  <a:lnTo>
                    <a:pt x="199" y="341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26"/>
                  </a:lnTo>
                  <a:lnTo>
                    <a:pt x="0" y="482"/>
                  </a:lnTo>
                  <a:lnTo>
                    <a:pt x="0" y="539"/>
                  </a:lnTo>
                  <a:lnTo>
                    <a:pt x="114" y="539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284" y="624"/>
                  </a:lnTo>
                  <a:lnTo>
                    <a:pt x="312" y="709"/>
                  </a:lnTo>
                  <a:lnTo>
                    <a:pt x="454" y="794"/>
                  </a:lnTo>
                  <a:lnTo>
                    <a:pt x="539" y="794"/>
                  </a:lnTo>
                  <a:lnTo>
                    <a:pt x="567" y="851"/>
                  </a:lnTo>
                  <a:lnTo>
                    <a:pt x="539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2" name="Freeform 174">
              <a:extLst>
                <a:ext uri="{FF2B5EF4-FFF2-40B4-BE49-F238E27FC236}">
                  <a16:creationId xmlns:a16="http://schemas.microsoft.com/office/drawing/2014/main" id="{BB714FDA-C6D1-4116-935D-454FDBD90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429"/>
              <a:ext cx="935" cy="1304"/>
            </a:xfrm>
            <a:custGeom>
              <a:avLst/>
              <a:gdLst>
                <a:gd name="T0" fmla="*/ 708 w 935"/>
                <a:gd name="T1" fmla="*/ 141 h 1304"/>
                <a:gd name="T2" fmla="*/ 595 w 935"/>
                <a:gd name="T3" fmla="*/ 283 h 1304"/>
                <a:gd name="T4" fmla="*/ 652 w 935"/>
                <a:gd name="T5" fmla="*/ 312 h 1304"/>
                <a:gd name="T6" fmla="*/ 623 w 935"/>
                <a:gd name="T7" fmla="*/ 368 h 1304"/>
                <a:gd name="T8" fmla="*/ 680 w 935"/>
                <a:gd name="T9" fmla="*/ 397 h 1304"/>
                <a:gd name="T10" fmla="*/ 623 w 935"/>
                <a:gd name="T11" fmla="*/ 453 h 1304"/>
                <a:gd name="T12" fmla="*/ 567 w 935"/>
                <a:gd name="T13" fmla="*/ 425 h 1304"/>
                <a:gd name="T14" fmla="*/ 567 w 935"/>
                <a:gd name="T15" fmla="*/ 482 h 1304"/>
                <a:gd name="T16" fmla="*/ 482 w 935"/>
                <a:gd name="T17" fmla="*/ 538 h 1304"/>
                <a:gd name="T18" fmla="*/ 425 w 935"/>
                <a:gd name="T19" fmla="*/ 538 h 1304"/>
                <a:gd name="T20" fmla="*/ 425 w 935"/>
                <a:gd name="T21" fmla="*/ 567 h 1304"/>
                <a:gd name="T22" fmla="*/ 368 w 935"/>
                <a:gd name="T23" fmla="*/ 623 h 1304"/>
                <a:gd name="T24" fmla="*/ 368 w 935"/>
                <a:gd name="T25" fmla="*/ 680 h 1304"/>
                <a:gd name="T26" fmla="*/ 482 w 935"/>
                <a:gd name="T27" fmla="*/ 680 h 1304"/>
                <a:gd name="T28" fmla="*/ 482 w 935"/>
                <a:gd name="T29" fmla="*/ 708 h 1304"/>
                <a:gd name="T30" fmla="*/ 538 w 935"/>
                <a:gd name="T31" fmla="*/ 708 h 1304"/>
                <a:gd name="T32" fmla="*/ 652 w 935"/>
                <a:gd name="T33" fmla="*/ 765 h 1304"/>
                <a:gd name="T34" fmla="*/ 680 w 935"/>
                <a:gd name="T35" fmla="*/ 850 h 1304"/>
                <a:gd name="T36" fmla="*/ 822 w 935"/>
                <a:gd name="T37" fmla="*/ 935 h 1304"/>
                <a:gd name="T38" fmla="*/ 907 w 935"/>
                <a:gd name="T39" fmla="*/ 935 h 1304"/>
                <a:gd name="T40" fmla="*/ 935 w 935"/>
                <a:gd name="T41" fmla="*/ 992 h 1304"/>
                <a:gd name="T42" fmla="*/ 907 w 935"/>
                <a:gd name="T43" fmla="*/ 1049 h 1304"/>
                <a:gd name="T44" fmla="*/ 765 w 935"/>
                <a:gd name="T45" fmla="*/ 1105 h 1304"/>
                <a:gd name="T46" fmla="*/ 623 w 935"/>
                <a:gd name="T47" fmla="*/ 1077 h 1304"/>
                <a:gd name="T48" fmla="*/ 652 w 935"/>
                <a:gd name="T49" fmla="*/ 992 h 1304"/>
                <a:gd name="T50" fmla="*/ 595 w 935"/>
                <a:gd name="T51" fmla="*/ 935 h 1304"/>
                <a:gd name="T52" fmla="*/ 510 w 935"/>
                <a:gd name="T53" fmla="*/ 964 h 1304"/>
                <a:gd name="T54" fmla="*/ 482 w 935"/>
                <a:gd name="T55" fmla="*/ 1077 h 1304"/>
                <a:gd name="T56" fmla="*/ 425 w 935"/>
                <a:gd name="T57" fmla="*/ 1105 h 1304"/>
                <a:gd name="T58" fmla="*/ 396 w 935"/>
                <a:gd name="T59" fmla="*/ 1190 h 1304"/>
                <a:gd name="T60" fmla="*/ 283 w 935"/>
                <a:gd name="T61" fmla="*/ 1275 h 1304"/>
                <a:gd name="T62" fmla="*/ 170 w 935"/>
                <a:gd name="T63" fmla="*/ 1304 h 1304"/>
                <a:gd name="T64" fmla="*/ 85 w 935"/>
                <a:gd name="T65" fmla="*/ 1134 h 1304"/>
                <a:gd name="T66" fmla="*/ 141 w 935"/>
                <a:gd name="T67" fmla="*/ 1049 h 1304"/>
                <a:gd name="T68" fmla="*/ 85 w 935"/>
                <a:gd name="T69" fmla="*/ 1020 h 1304"/>
                <a:gd name="T70" fmla="*/ 85 w 935"/>
                <a:gd name="T71" fmla="*/ 935 h 1304"/>
                <a:gd name="T72" fmla="*/ 28 w 935"/>
                <a:gd name="T73" fmla="*/ 907 h 1304"/>
                <a:gd name="T74" fmla="*/ 141 w 935"/>
                <a:gd name="T75" fmla="*/ 765 h 1304"/>
                <a:gd name="T76" fmla="*/ 141 w 935"/>
                <a:gd name="T77" fmla="*/ 652 h 1304"/>
                <a:gd name="T78" fmla="*/ 170 w 935"/>
                <a:gd name="T79" fmla="*/ 567 h 1304"/>
                <a:gd name="T80" fmla="*/ 141 w 935"/>
                <a:gd name="T81" fmla="*/ 538 h 1304"/>
                <a:gd name="T82" fmla="*/ 85 w 935"/>
                <a:gd name="T83" fmla="*/ 595 h 1304"/>
                <a:gd name="T84" fmla="*/ 28 w 935"/>
                <a:gd name="T85" fmla="*/ 567 h 1304"/>
                <a:gd name="T86" fmla="*/ 0 w 935"/>
                <a:gd name="T87" fmla="*/ 425 h 1304"/>
                <a:gd name="T88" fmla="*/ 113 w 935"/>
                <a:gd name="T89" fmla="*/ 425 h 1304"/>
                <a:gd name="T90" fmla="*/ 113 w 935"/>
                <a:gd name="T91" fmla="*/ 397 h 1304"/>
                <a:gd name="T92" fmla="*/ 198 w 935"/>
                <a:gd name="T93" fmla="*/ 340 h 1304"/>
                <a:gd name="T94" fmla="*/ 198 w 935"/>
                <a:gd name="T95" fmla="*/ 226 h 1304"/>
                <a:gd name="T96" fmla="*/ 255 w 935"/>
                <a:gd name="T97" fmla="*/ 198 h 1304"/>
                <a:gd name="T98" fmla="*/ 255 w 935"/>
                <a:gd name="T99" fmla="*/ 56 h 1304"/>
                <a:gd name="T100" fmla="*/ 340 w 935"/>
                <a:gd name="T101" fmla="*/ 0 h 1304"/>
                <a:gd name="T102" fmla="*/ 453 w 935"/>
                <a:gd name="T103" fmla="*/ 85 h 1304"/>
                <a:gd name="T104" fmla="*/ 623 w 935"/>
                <a:gd name="T105" fmla="*/ 56 h 1304"/>
                <a:gd name="T106" fmla="*/ 623 w 935"/>
                <a:gd name="T107" fmla="*/ 113 h 1304"/>
                <a:gd name="T108" fmla="*/ 708 w 935"/>
                <a:gd name="T109" fmla="*/ 14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35" h="1304">
                  <a:moveTo>
                    <a:pt x="708" y="141"/>
                  </a:moveTo>
                  <a:lnTo>
                    <a:pt x="595" y="283"/>
                  </a:lnTo>
                  <a:lnTo>
                    <a:pt x="652" y="312"/>
                  </a:lnTo>
                  <a:lnTo>
                    <a:pt x="623" y="368"/>
                  </a:lnTo>
                  <a:lnTo>
                    <a:pt x="680" y="397"/>
                  </a:lnTo>
                  <a:lnTo>
                    <a:pt x="623" y="453"/>
                  </a:lnTo>
                  <a:lnTo>
                    <a:pt x="567" y="425"/>
                  </a:lnTo>
                  <a:lnTo>
                    <a:pt x="567" y="482"/>
                  </a:lnTo>
                  <a:lnTo>
                    <a:pt x="482" y="538"/>
                  </a:lnTo>
                  <a:lnTo>
                    <a:pt x="425" y="538"/>
                  </a:lnTo>
                  <a:lnTo>
                    <a:pt x="425" y="567"/>
                  </a:lnTo>
                  <a:lnTo>
                    <a:pt x="368" y="623"/>
                  </a:lnTo>
                  <a:lnTo>
                    <a:pt x="368" y="680"/>
                  </a:lnTo>
                  <a:lnTo>
                    <a:pt x="482" y="680"/>
                  </a:lnTo>
                  <a:lnTo>
                    <a:pt x="482" y="708"/>
                  </a:lnTo>
                  <a:lnTo>
                    <a:pt x="538" y="708"/>
                  </a:lnTo>
                  <a:lnTo>
                    <a:pt x="652" y="765"/>
                  </a:lnTo>
                  <a:lnTo>
                    <a:pt x="680" y="850"/>
                  </a:lnTo>
                  <a:lnTo>
                    <a:pt x="822" y="935"/>
                  </a:lnTo>
                  <a:lnTo>
                    <a:pt x="907" y="935"/>
                  </a:lnTo>
                  <a:lnTo>
                    <a:pt x="935" y="992"/>
                  </a:lnTo>
                  <a:lnTo>
                    <a:pt x="907" y="1049"/>
                  </a:lnTo>
                  <a:lnTo>
                    <a:pt x="765" y="1105"/>
                  </a:lnTo>
                  <a:lnTo>
                    <a:pt x="623" y="1077"/>
                  </a:lnTo>
                  <a:lnTo>
                    <a:pt x="652" y="992"/>
                  </a:lnTo>
                  <a:lnTo>
                    <a:pt x="595" y="935"/>
                  </a:lnTo>
                  <a:lnTo>
                    <a:pt x="510" y="964"/>
                  </a:lnTo>
                  <a:lnTo>
                    <a:pt x="482" y="1077"/>
                  </a:lnTo>
                  <a:lnTo>
                    <a:pt x="425" y="1105"/>
                  </a:lnTo>
                  <a:lnTo>
                    <a:pt x="396" y="1190"/>
                  </a:lnTo>
                  <a:lnTo>
                    <a:pt x="283" y="1275"/>
                  </a:lnTo>
                  <a:lnTo>
                    <a:pt x="170" y="1304"/>
                  </a:lnTo>
                  <a:lnTo>
                    <a:pt x="85" y="1134"/>
                  </a:lnTo>
                  <a:lnTo>
                    <a:pt x="141" y="1049"/>
                  </a:lnTo>
                  <a:lnTo>
                    <a:pt x="85" y="1020"/>
                  </a:lnTo>
                  <a:lnTo>
                    <a:pt x="85" y="935"/>
                  </a:lnTo>
                  <a:lnTo>
                    <a:pt x="28" y="907"/>
                  </a:lnTo>
                  <a:lnTo>
                    <a:pt x="141" y="765"/>
                  </a:lnTo>
                  <a:lnTo>
                    <a:pt x="141" y="652"/>
                  </a:lnTo>
                  <a:lnTo>
                    <a:pt x="170" y="567"/>
                  </a:lnTo>
                  <a:lnTo>
                    <a:pt x="141" y="538"/>
                  </a:lnTo>
                  <a:lnTo>
                    <a:pt x="85" y="595"/>
                  </a:lnTo>
                  <a:lnTo>
                    <a:pt x="28" y="567"/>
                  </a:lnTo>
                  <a:lnTo>
                    <a:pt x="0" y="425"/>
                  </a:lnTo>
                  <a:lnTo>
                    <a:pt x="113" y="425"/>
                  </a:lnTo>
                  <a:lnTo>
                    <a:pt x="113" y="397"/>
                  </a:lnTo>
                  <a:lnTo>
                    <a:pt x="198" y="340"/>
                  </a:lnTo>
                  <a:lnTo>
                    <a:pt x="198" y="226"/>
                  </a:lnTo>
                  <a:lnTo>
                    <a:pt x="255" y="198"/>
                  </a:lnTo>
                  <a:lnTo>
                    <a:pt x="255" y="56"/>
                  </a:lnTo>
                  <a:lnTo>
                    <a:pt x="340" y="0"/>
                  </a:lnTo>
                  <a:lnTo>
                    <a:pt x="453" y="85"/>
                  </a:lnTo>
                  <a:lnTo>
                    <a:pt x="623" y="56"/>
                  </a:lnTo>
                  <a:lnTo>
                    <a:pt x="623" y="113"/>
                  </a:lnTo>
                  <a:lnTo>
                    <a:pt x="708" y="1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3" name="Freeform 175">
              <a:extLst>
                <a:ext uri="{FF2B5EF4-FFF2-40B4-BE49-F238E27FC236}">
                  <a16:creationId xmlns:a16="http://schemas.microsoft.com/office/drawing/2014/main" id="{29D67D44-D2A2-4798-A8AD-A532DA872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954"/>
              <a:ext cx="1559" cy="1872"/>
            </a:xfrm>
            <a:custGeom>
              <a:avLst/>
              <a:gdLst>
                <a:gd name="T0" fmla="*/ 170 w 1559"/>
                <a:gd name="T1" fmla="*/ 1701 h 1872"/>
                <a:gd name="T2" fmla="*/ 227 w 1559"/>
                <a:gd name="T3" fmla="*/ 1815 h 1872"/>
                <a:gd name="T4" fmla="*/ 368 w 1559"/>
                <a:gd name="T5" fmla="*/ 1872 h 1872"/>
                <a:gd name="T6" fmla="*/ 539 w 1559"/>
                <a:gd name="T7" fmla="*/ 1815 h 1872"/>
                <a:gd name="T8" fmla="*/ 510 w 1559"/>
                <a:gd name="T9" fmla="*/ 1673 h 1872"/>
                <a:gd name="T10" fmla="*/ 595 w 1559"/>
                <a:gd name="T11" fmla="*/ 1730 h 1872"/>
                <a:gd name="T12" fmla="*/ 680 w 1559"/>
                <a:gd name="T13" fmla="*/ 1730 h 1872"/>
                <a:gd name="T14" fmla="*/ 709 w 1559"/>
                <a:gd name="T15" fmla="*/ 1560 h 1872"/>
                <a:gd name="T16" fmla="*/ 765 w 1559"/>
                <a:gd name="T17" fmla="*/ 1503 h 1872"/>
                <a:gd name="T18" fmla="*/ 907 w 1559"/>
                <a:gd name="T19" fmla="*/ 1390 h 1872"/>
                <a:gd name="T20" fmla="*/ 907 w 1559"/>
                <a:gd name="T21" fmla="*/ 1276 h 1872"/>
                <a:gd name="T22" fmla="*/ 879 w 1559"/>
                <a:gd name="T23" fmla="*/ 1163 h 1872"/>
                <a:gd name="T24" fmla="*/ 907 w 1559"/>
                <a:gd name="T25" fmla="*/ 1078 h 1872"/>
                <a:gd name="T26" fmla="*/ 992 w 1559"/>
                <a:gd name="T27" fmla="*/ 964 h 1872"/>
                <a:gd name="T28" fmla="*/ 1106 w 1559"/>
                <a:gd name="T29" fmla="*/ 851 h 1872"/>
                <a:gd name="T30" fmla="*/ 1134 w 1559"/>
                <a:gd name="T31" fmla="*/ 709 h 1872"/>
                <a:gd name="T32" fmla="*/ 1304 w 1559"/>
                <a:gd name="T33" fmla="*/ 624 h 1872"/>
                <a:gd name="T34" fmla="*/ 1361 w 1559"/>
                <a:gd name="T35" fmla="*/ 369 h 1872"/>
                <a:gd name="T36" fmla="*/ 1531 w 1559"/>
                <a:gd name="T37" fmla="*/ 341 h 1872"/>
                <a:gd name="T38" fmla="*/ 1531 w 1559"/>
                <a:gd name="T39" fmla="*/ 227 h 1872"/>
                <a:gd name="T40" fmla="*/ 1417 w 1559"/>
                <a:gd name="T41" fmla="*/ 57 h 1872"/>
                <a:gd name="T42" fmla="*/ 1276 w 1559"/>
                <a:gd name="T43" fmla="*/ 199 h 1872"/>
                <a:gd name="T44" fmla="*/ 1134 w 1559"/>
                <a:gd name="T45" fmla="*/ 312 h 1872"/>
                <a:gd name="T46" fmla="*/ 964 w 1559"/>
                <a:gd name="T47" fmla="*/ 114 h 1872"/>
                <a:gd name="T48" fmla="*/ 935 w 1559"/>
                <a:gd name="T49" fmla="*/ 57 h 1872"/>
                <a:gd name="T50" fmla="*/ 794 w 1559"/>
                <a:gd name="T51" fmla="*/ 0 h 1872"/>
                <a:gd name="T52" fmla="*/ 652 w 1559"/>
                <a:gd name="T53" fmla="*/ 171 h 1872"/>
                <a:gd name="T54" fmla="*/ 680 w 1559"/>
                <a:gd name="T55" fmla="*/ 284 h 1872"/>
                <a:gd name="T56" fmla="*/ 680 w 1559"/>
                <a:gd name="T57" fmla="*/ 454 h 1872"/>
                <a:gd name="T58" fmla="*/ 709 w 1559"/>
                <a:gd name="T59" fmla="*/ 539 h 1872"/>
                <a:gd name="T60" fmla="*/ 539 w 1559"/>
                <a:gd name="T61" fmla="*/ 596 h 1872"/>
                <a:gd name="T62" fmla="*/ 454 w 1559"/>
                <a:gd name="T63" fmla="*/ 681 h 1872"/>
                <a:gd name="T64" fmla="*/ 482 w 1559"/>
                <a:gd name="T65" fmla="*/ 823 h 1872"/>
                <a:gd name="T66" fmla="*/ 425 w 1559"/>
                <a:gd name="T67" fmla="*/ 936 h 1872"/>
                <a:gd name="T68" fmla="*/ 255 w 1559"/>
                <a:gd name="T69" fmla="*/ 1049 h 1872"/>
                <a:gd name="T70" fmla="*/ 28 w 1559"/>
                <a:gd name="T71" fmla="*/ 1106 h 1872"/>
                <a:gd name="T72" fmla="*/ 57 w 1559"/>
                <a:gd name="T73" fmla="*/ 1276 h 1872"/>
                <a:gd name="T74" fmla="*/ 28 w 1559"/>
                <a:gd name="T75" fmla="*/ 1418 h 1872"/>
                <a:gd name="T76" fmla="*/ 142 w 1559"/>
                <a:gd name="T77" fmla="*/ 1588 h 1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59" h="1872">
                  <a:moveTo>
                    <a:pt x="113" y="1616"/>
                  </a:moveTo>
                  <a:lnTo>
                    <a:pt x="170" y="1701"/>
                  </a:lnTo>
                  <a:lnTo>
                    <a:pt x="198" y="1673"/>
                  </a:lnTo>
                  <a:lnTo>
                    <a:pt x="227" y="1815"/>
                  </a:lnTo>
                  <a:lnTo>
                    <a:pt x="340" y="1843"/>
                  </a:lnTo>
                  <a:lnTo>
                    <a:pt x="368" y="1872"/>
                  </a:lnTo>
                  <a:lnTo>
                    <a:pt x="454" y="1787"/>
                  </a:lnTo>
                  <a:lnTo>
                    <a:pt x="539" y="1815"/>
                  </a:lnTo>
                  <a:lnTo>
                    <a:pt x="510" y="1730"/>
                  </a:lnTo>
                  <a:lnTo>
                    <a:pt x="510" y="1673"/>
                  </a:lnTo>
                  <a:lnTo>
                    <a:pt x="567" y="1673"/>
                  </a:lnTo>
                  <a:lnTo>
                    <a:pt x="595" y="1730"/>
                  </a:lnTo>
                  <a:lnTo>
                    <a:pt x="652" y="1730"/>
                  </a:lnTo>
                  <a:lnTo>
                    <a:pt x="680" y="1730"/>
                  </a:lnTo>
                  <a:lnTo>
                    <a:pt x="709" y="1616"/>
                  </a:lnTo>
                  <a:lnTo>
                    <a:pt x="709" y="1560"/>
                  </a:lnTo>
                  <a:lnTo>
                    <a:pt x="765" y="1531"/>
                  </a:lnTo>
                  <a:lnTo>
                    <a:pt x="765" y="1503"/>
                  </a:lnTo>
                  <a:lnTo>
                    <a:pt x="822" y="1503"/>
                  </a:lnTo>
                  <a:lnTo>
                    <a:pt x="907" y="1390"/>
                  </a:lnTo>
                  <a:lnTo>
                    <a:pt x="935" y="1333"/>
                  </a:lnTo>
                  <a:lnTo>
                    <a:pt x="907" y="1276"/>
                  </a:lnTo>
                  <a:lnTo>
                    <a:pt x="992" y="1220"/>
                  </a:lnTo>
                  <a:lnTo>
                    <a:pt x="879" y="1163"/>
                  </a:lnTo>
                  <a:lnTo>
                    <a:pt x="879" y="1078"/>
                  </a:lnTo>
                  <a:lnTo>
                    <a:pt x="907" y="1078"/>
                  </a:lnTo>
                  <a:lnTo>
                    <a:pt x="935" y="1021"/>
                  </a:lnTo>
                  <a:lnTo>
                    <a:pt x="992" y="964"/>
                  </a:lnTo>
                  <a:lnTo>
                    <a:pt x="1134" y="964"/>
                  </a:lnTo>
                  <a:lnTo>
                    <a:pt x="1106" y="851"/>
                  </a:lnTo>
                  <a:lnTo>
                    <a:pt x="1134" y="794"/>
                  </a:lnTo>
                  <a:lnTo>
                    <a:pt x="1134" y="709"/>
                  </a:lnTo>
                  <a:lnTo>
                    <a:pt x="1247" y="681"/>
                  </a:lnTo>
                  <a:lnTo>
                    <a:pt x="1304" y="624"/>
                  </a:lnTo>
                  <a:lnTo>
                    <a:pt x="1276" y="567"/>
                  </a:lnTo>
                  <a:lnTo>
                    <a:pt x="1361" y="369"/>
                  </a:lnTo>
                  <a:lnTo>
                    <a:pt x="1446" y="341"/>
                  </a:lnTo>
                  <a:lnTo>
                    <a:pt x="1531" y="341"/>
                  </a:lnTo>
                  <a:lnTo>
                    <a:pt x="1559" y="284"/>
                  </a:lnTo>
                  <a:lnTo>
                    <a:pt x="1531" y="227"/>
                  </a:lnTo>
                  <a:lnTo>
                    <a:pt x="1559" y="142"/>
                  </a:lnTo>
                  <a:lnTo>
                    <a:pt x="1417" y="57"/>
                  </a:lnTo>
                  <a:lnTo>
                    <a:pt x="1389" y="142"/>
                  </a:lnTo>
                  <a:lnTo>
                    <a:pt x="1276" y="199"/>
                  </a:lnTo>
                  <a:lnTo>
                    <a:pt x="1162" y="369"/>
                  </a:lnTo>
                  <a:lnTo>
                    <a:pt x="1134" y="312"/>
                  </a:lnTo>
                  <a:lnTo>
                    <a:pt x="992" y="284"/>
                  </a:lnTo>
                  <a:lnTo>
                    <a:pt x="964" y="114"/>
                  </a:lnTo>
                  <a:lnTo>
                    <a:pt x="935" y="114"/>
                  </a:lnTo>
                  <a:lnTo>
                    <a:pt x="935" y="57"/>
                  </a:lnTo>
                  <a:lnTo>
                    <a:pt x="879" y="0"/>
                  </a:lnTo>
                  <a:lnTo>
                    <a:pt x="794" y="0"/>
                  </a:lnTo>
                  <a:lnTo>
                    <a:pt x="624" y="86"/>
                  </a:lnTo>
                  <a:lnTo>
                    <a:pt x="652" y="171"/>
                  </a:lnTo>
                  <a:lnTo>
                    <a:pt x="652" y="256"/>
                  </a:lnTo>
                  <a:lnTo>
                    <a:pt x="680" y="284"/>
                  </a:lnTo>
                  <a:lnTo>
                    <a:pt x="652" y="397"/>
                  </a:lnTo>
                  <a:lnTo>
                    <a:pt x="680" y="454"/>
                  </a:lnTo>
                  <a:lnTo>
                    <a:pt x="652" y="511"/>
                  </a:lnTo>
                  <a:lnTo>
                    <a:pt x="709" y="539"/>
                  </a:lnTo>
                  <a:lnTo>
                    <a:pt x="624" y="624"/>
                  </a:lnTo>
                  <a:lnTo>
                    <a:pt x="539" y="596"/>
                  </a:lnTo>
                  <a:lnTo>
                    <a:pt x="510" y="681"/>
                  </a:lnTo>
                  <a:lnTo>
                    <a:pt x="454" y="681"/>
                  </a:lnTo>
                  <a:lnTo>
                    <a:pt x="425" y="766"/>
                  </a:lnTo>
                  <a:lnTo>
                    <a:pt x="482" y="823"/>
                  </a:lnTo>
                  <a:lnTo>
                    <a:pt x="482" y="908"/>
                  </a:lnTo>
                  <a:lnTo>
                    <a:pt x="425" y="936"/>
                  </a:lnTo>
                  <a:lnTo>
                    <a:pt x="283" y="908"/>
                  </a:lnTo>
                  <a:lnTo>
                    <a:pt x="255" y="1049"/>
                  </a:lnTo>
                  <a:lnTo>
                    <a:pt x="227" y="1106"/>
                  </a:lnTo>
                  <a:lnTo>
                    <a:pt x="28" y="1106"/>
                  </a:lnTo>
                  <a:lnTo>
                    <a:pt x="0" y="1305"/>
                  </a:lnTo>
                  <a:lnTo>
                    <a:pt x="57" y="1276"/>
                  </a:lnTo>
                  <a:lnTo>
                    <a:pt x="113" y="1333"/>
                  </a:lnTo>
                  <a:lnTo>
                    <a:pt x="28" y="1418"/>
                  </a:lnTo>
                  <a:lnTo>
                    <a:pt x="227" y="1560"/>
                  </a:lnTo>
                  <a:lnTo>
                    <a:pt x="142" y="1588"/>
                  </a:lnTo>
                  <a:lnTo>
                    <a:pt x="113" y="161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4" name="Freeform 176">
              <a:extLst>
                <a:ext uri="{FF2B5EF4-FFF2-40B4-BE49-F238E27FC236}">
                  <a16:creationId xmlns:a16="http://schemas.microsoft.com/office/drawing/2014/main" id="{79AB8A6C-C6FD-47D7-BC9E-20573DE2D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359"/>
              <a:ext cx="1588" cy="1843"/>
            </a:xfrm>
            <a:custGeom>
              <a:avLst/>
              <a:gdLst>
                <a:gd name="T0" fmla="*/ 0 w 1588"/>
                <a:gd name="T1" fmla="*/ 1361 h 1843"/>
                <a:gd name="T2" fmla="*/ 29 w 1588"/>
                <a:gd name="T3" fmla="*/ 1248 h 1843"/>
                <a:gd name="T4" fmla="*/ 170 w 1588"/>
                <a:gd name="T5" fmla="*/ 1191 h 1843"/>
                <a:gd name="T6" fmla="*/ 312 w 1588"/>
                <a:gd name="T7" fmla="*/ 1333 h 1843"/>
                <a:gd name="T8" fmla="*/ 511 w 1588"/>
                <a:gd name="T9" fmla="*/ 1418 h 1843"/>
                <a:gd name="T10" fmla="*/ 596 w 1588"/>
                <a:gd name="T11" fmla="*/ 1191 h 1843"/>
                <a:gd name="T12" fmla="*/ 652 w 1588"/>
                <a:gd name="T13" fmla="*/ 1134 h 1843"/>
                <a:gd name="T14" fmla="*/ 681 w 1588"/>
                <a:gd name="T15" fmla="*/ 992 h 1843"/>
                <a:gd name="T16" fmla="*/ 766 w 1588"/>
                <a:gd name="T17" fmla="*/ 851 h 1843"/>
                <a:gd name="T18" fmla="*/ 794 w 1588"/>
                <a:gd name="T19" fmla="*/ 510 h 1843"/>
                <a:gd name="T20" fmla="*/ 822 w 1588"/>
                <a:gd name="T21" fmla="*/ 397 h 1843"/>
                <a:gd name="T22" fmla="*/ 907 w 1588"/>
                <a:gd name="T23" fmla="*/ 199 h 1843"/>
                <a:gd name="T24" fmla="*/ 964 w 1588"/>
                <a:gd name="T25" fmla="*/ 28 h 1843"/>
                <a:gd name="T26" fmla="*/ 1078 w 1588"/>
                <a:gd name="T27" fmla="*/ 28 h 1843"/>
                <a:gd name="T28" fmla="*/ 1248 w 1588"/>
                <a:gd name="T29" fmla="*/ 0 h 1843"/>
                <a:gd name="T30" fmla="*/ 1446 w 1588"/>
                <a:gd name="T31" fmla="*/ 142 h 1843"/>
                <a:gd name="T32" fmla="*/ 1503 w 1588"/>
                <a:gd name="T33" fmla="*/ 312 h 1843"/>
                <a:gd name="T34" fmla="*/ 1474 w 1588"/>
                <a:gd name="T35" fmla="*/ 454 h 1843"/>
                <a:gd name="T36" fmla="*/ 1588 w 1588"/>
                <a:gd name="T37" fmla="*/ 510 h 1843"/>
                <a:gd name="T38" fmla="*/ 1588 w 1588"/>
                <a:gd name="T39" fmla="*/ 737 h 1843"/>
                <a:gd name="T40" fmla="*/ 1474 w 1588"/>
                <a:gd name="T41" fmla="*/ 879 h 1843"/>
                <a:gd name="T42" fmla="*/ 1361 w 1588"/>
                <a:gd name="T43" fmla="*/ 1304 h 1843"/>
                <a:gd name="T44" fmla="*/ 1304 w 1588"/>
                <a:gd name="T45" fmla="*/ 1503 h 1843"/>
                <a:gd name="T46" fmla="*/ 1134 w 1588"/>
                <a:gd name="T47" fmla="*/ 1503 h 1843"/>
                <a:gd name="T48" fmla="*/ 1191 w 1588"/>
                <a:gd name="T49" fmla="*/ 1644 h 1843"/>
                <a:gd name="T50" fmla="*/ 964 w 1588"/>
                <a:gd name="T51" fmla="*/ 1701 h 1843"/>
                <a:gd name="T52" fmla="*/ 907 w 1588"/>
                <a:gd name="T53" fmla="*/ 1758 h 1843"/>
                <a:gd name="T54" fmla="*/ 822 w 1588"/>
                <a:gd name="T55" fmla="*/ 1701 h 1843"/>
                <a:gd name="T56" fmla="*/ 624 w 1588"/>
                <a:gd name="T57" fmla="*/ 1729 h 1843"/>
                <a:gd name="T58" fmla="*/ 624 w 1588"/>
                <a:gd name="T59" fmla="*/ 1531 h 1843"/>
                <a:gd name="T60" fmla="*/ 454 w 1588"/>
                <a:gd name="T61" fmla="*/ 1531 h 1843"/>
                <a:gd name="T62" fmla="*/ 511 w 1588"/>
                <a:gd name="T63" fmla="*/ 1673 h 1843"/>
                <a:gd name="T64" fmla="*/ 284 w 1588"/>
                <a:gd name="T65" fmla="*/ 1843 h 1843"/>
                <a:gd name="T66" fmla="*/ 170 w 1588"/>
                <a:gd name="T67" fmla="*/ 1758 h 1843"/>
                <a:gd name="T68" fmla="*/ 199 w 1588"/>
                <a:gd name="T69" fmla="*/ 1559 h 1843"/>
                <a:gd name="T70" fmla="*/ 0 w 1588"/>
                <a:gd name="T71" fmla="*/ 1531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8" h="1843">
                  <a:moveTo>
                    <a:pt x="0" y="1531"/>
                  </a:moveTo>
                  <a:lnTo>
                    <a:pt x="0" y="1361"/>
                  </a:lnTo>
                  <a:lnTo>
                    <a:pt x="57" y="1304"/>
                  </a:lnTo>
                  <a:lnTo>
                    <a:pt x="29" y="1248"/>
                  </a:lnTo>
                  <a:lnTo>
                    <a:pt x="142" y="1191"/>
                  </a:lnTo>
                  <a:lnTo>
                    <a:pt x="170" y="1191"/>
                  </a:lnTo>
                  <a:lnTo>
                    <a:pt x="227" y="1333"/>
                  </a:lnTo>
                  <a:lnTo>
                    <a:pt x="312" y="1333"/>
                  </a:lnTo>
                  <a:lnTo>
                    <a:pt x="397" y="1418"/>
                  </a:lnTo>
                  <a:lnTo>
                    <a:pt x="511" y="1418"/>
                  </a:lnTo>
                  <a:lnTo>
                    <a:pt x="539" y="1304"/>
                  </a:lnTo>
                  <a:lnTo>
                    <a:pt x="596" y="1191"/>
                  </a:lnTo>
                  <a:lnTo>
                    <a:pt x="681" y="1162"/>
                  </a:lnTo>
                  <a:lnTo>
                    <a:pt x="652" y="1134"/>
                  </a:lnTo>
                  <a:lnTo>
                    <a:pt x="624" y="992"/>
                  </a:lnTo>
                  <a:lnTo>
                    <a:pt x="681" y="992"/>
                  </a:lnTo>
                  <a:lnTo>
                    <a:pt x="681" y="907"/>
                  </a:lnTo>
                  <a:lnTo>
                    <a:pt x="766" y="851"/>
                  </a:lnTo>
                  <a:lnTo>
                    <a:pt x="794" y="681"/>
                  </a:lnTo>
                  <a:lnTo>
                    <a:pt x="794" y="510"/>
                  </a:lnTo>
                  <a:lnTo>
                    <a:pt x="879" y="454"/>
                  </a:lnTo>
                  <a:lnTo>
                    <a:pt x="822" y="397"/>
                  </a:lnTo>
                  <a:lnTo>
                    <a:pt x="822" y="312"/>
                  </a:lnTo>
                  <a:lnTo>
                    <a:pt x="907" y="199"/>
                  </a:lnTo>
                  <a:lnTo>
                    <a:pt x="879" y="142"/>
                  </a:lnTo>
                  <a:lnTo>
                    <a:pt x="964" y="28"/>
                  </a:lnTo>
                  <a:lnTo>
                    <a:pt x="1049" y="57"/>
                  </a:lnTo>
                  <a:lnTo>
                    <a:pt x="1078" y="28"/>
                  </a:lnTo>
                  <a:lnTo>
                    <a:pt x="1134" y="57"/>
                  </a:lnTo>
                  <a:lnTo>
                    <a:pt x="1248" y="0"/>
                  </a:lnTo>
                  <a:lnTo>
                    <a:pt x="1389" y="142"/>
                  </a:lnTo>
                  <a:lnTo>
                    <a:pt x="1446" y="142"/>
                  </a:lnTo>
                  <a:lnTo>
                    <a:pt x="1474" y="227"/>
                  </a:lnTo>
                  <a:lnTo>
                    <a:pt x="1503" y="312"/>
                  </a:lnTo>
                  <a:lnTo>
                    <a:pt x="1474" y="397"/>
                  </a:lnTo>
                  <a:lnTo>
                    <a:pt x="1474" y="454"/>
                  </a:lnTo>
                  <a:lnTo>
                    <a:pt x="1559" y="454"/>
                  </a:lnTo>
                  <a:lnTo>
                    <a:pt x="1588" y="510"/>
                  </a:lnTo>
                  <a:lnTo>
                    <a:pt x="1531" y="681"/>
                  </a:lnTo>
                  <a:lnTo>
                    <a:pt x="1588" y="737"/>
                  </a:lnTo>
                  <a:lnTo>
                    <a:pt x="1588" y="794"/>
                  </a:lnTo>
                  <a:lnTo>
                    <a:pt x="1474" y="879"/>
                  </a:lnTo>
                  <a:lnTo>
                    <a:pt x="1418" y="1219"/>
                  </a:lnTo>
                  <a:lnTo>
                    <a:pt x="1361" y="1304"/>
                  </a:lnTo>
                  <a:lnTo>
                    <a:pt x="1304" y="1304"/>
                  </a:lnTo>
                  <a:lnTo>
                    <a:pt x="1304" y="1503"/>
                  </a:lnTo>
                  <a:lnTo>
                    <a:pt x="1248" y="1474"/>
                  </a:lnTo>
                  <a:lnTo>
                    <a:pt x="1134" y="1503"/>
                  </a:lnTo>
                  <a:lnTo>
                    <a:pt x="1191" y="1531"/>
                  </a:lnTo>
                  <a:lnTo>
                    <a:pt x="1191" y="1644"/>
                  </a:lnTo>
                  <a:lnTo>
                    <a:pt x="992" y="1644"/>
                  </a:lnTo>
                  <a:lnTo>
                    <a:pt x="964" y="1701"/>
                  </a:lnTo>
                  <a:lnTo>
                    <a:pt x="992" y="1786"/>
                  </a:lnTo>
                  <a:lnTo>
                    <a:pt x="907" y="1758"/>
                  </a:lnTo>
                  <a:lnTo>
                    <a:pt x="879" y="1673"/>
                  </a:lnTo>
                  <a:lnTo>
                    <a:pt x="822" y="1701"/>
                  </a:lnTo>
                  <a:lnTo>
                    <a:pt x="766" y="1644"/>
                  </a:lnTo>
                  <a:lnTo>
                    <a:pt x="624" y="1729"/>
                  </a:lnTo>
                  <a:lnTo>
                    <a:pt x="567" y="1616"/>
                  </a:lnTo>
                  <a:lnTo>
                    <a:pt x="624" y="1531"/>
                  </a:lnTo>
                  <a:lnTo>
                    <a:pt x="596" y="1503"/>
                  </a:lnTo>
                  <a:lnTo>
                    <a:pt x="454" y="1531"/>
                  </a:lnTo>
                  <a:lnTo>
                    <a:pt x="511" y="1559"/>
                  </a:lnTo>
                  <a:lnTo>
                    <a:pt x="511" y="1673"/>
                  </a:lnTo>
                  <a:lnTo>
                    <a:pt x="425" y="1758"/>
                  </a:lnTo>
                  <a:lnTo>
                    <a:pt x="284" y="1843"/>
                  </a:lnTo>
                  <a:lnTo>
                    <a:pt x="227" y="1843"/>
                  </a:lnTo>
                  <a:lnTo>
                    <a:pt x="170" y="1758"/>
                  </a:lnTo>
                  <a:lnTo>
                    <a:pt x="227" y="1673"/>
                  </a:lnTo>
                  <a:lnTo>
                    <a:pt x="199" y="1559"/>
                  </a:lnTo>
                  <a:lnTo>
                    <a:pt x="142" y="1559"/>
                  </a:lnTo>
                  <a:lnTo>
                    <a:pt x="0" y="153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6" name="Freeform 178">
              <a:extLst>
                <a:ext uri="{FF2B5EF4-FFF2-40B4-BE49-F238E27FC236}">
                  <a16:creationId xmlns:a16="http://schemas.microsoft.com/office/drawing/2014/main" id="{96E32CC2-073D-46D0-9B98-FE362E146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7" y="104"/>
              <a:ext cx="1247" cy="1673"/>
            </a:xfrm>
            <a:custGeom>
              <a:avLst/>
              <a:gdLst>
                <a:gd name="T0" fmla="*/ 227 w 1247"/>
                <a:gd name="T1" fmla="*/ 567 h 1673"/>
                <a:gd name="T2" fmla="*/ 255 w 1247"/>
                <a:gd name="T3" fmla="*/ 652 h 1673"/>
                <a:gd name="T4" fmla="*/ 198 w 1247"/>
                <a:gd name="T5" fmla="*/ 737 h 1673"/>
                <a:gd name="T6" fmla="*/ 227 w 1247"/>
                <a:gd name="T7" fmla="*/ 794 h 1673"/>
                <a:gd name="T8" fmla="*/ 142 w 1247"/>
                <a:gd name="T9" fmla="*/ 822 h 1673"/>
                <a:gd name="T10" fmla="*/ 56 w 1247"/>
                <a:gd name="T11" fmla="*/ 765 h 1673"/>
                <a:gd name="T12" fmla="*/ 56 w 1247"/>
                <a:gd name="T13" fmla="*/ 850 h 1673"/>
                <a:gd name="T14" fmla="*/ 0 w 1247"/>
                <a:gd name="T15" fmla="*/ 879 h 1673"/>
                <a:gd name="T16" fmla="*/ 85 w 1247"/>
                <a:gd name="T17" fmla="*/ 936 h 1673"/>
                <a:gd name="T18" fmla="*/ 0 w 1247"/>
                <a:gd name="T19" fmla="*/ 1162 h 1673"/>
                <a:gd name="T20" fmla="*/ 56 w 1247"/>
                <a:gd name="T21" fmla="*/ 1162 h 1673"/>
                <a:gd name="T22" fmla="*/ 198 w 1247"/>
                <a:gd name="T23" fmla="*/ 1304 h 1673"/>
                <a:gd name="T24" fmla="*/ 312 w 1247"/>
                <a:gd name="T25" fmla="*/ 1304 h 1673"/>
                <a:gd name="T26" fmla="*/ 368 w 1247"/>
                <a:gd name="T27" fmla="*/ 1389 h 1673"/>
                <a:gd name="T28" fmla="*/ 312 w 1247"/>
                <a:gd name="T29" fmla="*/ 1503 h 1673"/>
                <a:gd name="T30" fmla="*/ 425 w 1247"/>
                <a:gd name="T31" fmla="*/ 1446 h 1673"/>
                <a:gd name="T32" fmla="*/ 453 w 1247"/>
                <a:gd name="T33" fmla="*/ 1446 h 1673"/>
                <a:gd name="T34" fmla="*/ 510 w 1247"/>
                <a:gd name="T35" fmla="*/ 1588 h 1673"/>
                <a:gd name="T36" fmla="*/ 595 w 1247"/>
                <a:gd name="T37" fmla="*/ 1588 h 1673"/>
                <a:gd name="T38" fmla="*/ 680 w 1247"/>
                <a:gd name="T39" fmla="*/ 1673 h 1673"/>
                <a:gd name="T40" fmla="*/ 794 w 1247"/>
                <a:gd name="T41" fmla="*/ 1673 h 1673"/>
                <a:gd name="T42" fmla="*/ 822 w 1247"/>
                <a:gd name="T43" fmla="*/ 1559 h 1673"/>
                <a:gd name="T44" fmla="*/ 879 w 1247"/>
                <a:gd name="T45" fmla="*/ 1446 h 1673"/>
                <a:gd name="T46" fmla="*/ 964 w 1247"/>
                <a:gd name="T47" fmla="*/ 1417 h 1673"/>
                <a:gd name="T48" fmla="*/ 935 w 1247"/>
                <a:gd name="T49" fmla="*/ 1389 h 1673"/>
                <a:gd name="T50" fmla="*/ 907 w 1247"/>
                <a:gd name="T51" fmla="*/ 1247 h 1673"/>
                <a:gd name="T52" fmla="*/ 964 w 1247"/>
                <a:gd name="T53" fmla="*/ 1247 h 1673"/>
                <a:gd name="T54" fmla="*/ 964 w 1247"/>
                <a:gd name="T55" fmla="*/ 1162 h 1673"/>
                <a:gd name="T56" fmla="*/ 1049 w 1247"/>
                <a:gd name="T57" fmla="*/ 1106 h 1673"/>
                <a:gd name="T58" fmla="*/ 1077 w 1247"/>
                <a:gd name="T59" fmla="*/ 964 h 1673"/>
                <a:gd name="T60" fmla="*/ 1077 w 1247"/>
                <a:gd name="T61" fmla="*/ 765 h 1673"/>
                <a:gd name="T62" fmla="*/ 1162 w 1247"/>
                <a:gd name="T63" fmla="*/ 709 h 1673"/>
                <a:gd name="T64" fmla="*/ 1105 w 1247"/>
                <a:gd name="T65" fmla="*/ 652 h 1673"/>
                <a:gd name="T66" fmla="*/ 1105 w 1247"/>
                <a:gd name="T67" fmla="*/ 567 h 1673"/>
                <a:gd name="T68" fmla="*/ 1190 w 1247"/>
                <a:gd name="T69" fmla="*/ 454 h 1673"/>
                <a:gd name="T70" fmla="*/ 1162 w 1247"/>
                <a:gd name="T71" fmla="*/ 397 h 1673"/>
                <a:gd name="T72" fmla="*/ 1247 w 1247"/>
                <a:gd name="T73" fmla="*/ 283 h 1673"/>
                <a:gd name="T74" fmla="*/ 1134 w 1247"/>
                <a:gd name="T75" fmla="*/ 255 h 1673"/>
                <a:gd name="T76" fmla="*/ 1105 w 1247"/>
                <a:gd name="T77" fmla="*/ 198 h 1673"/>
                <a:gd name="T78" fmla="*/ 1190 w 1247"/>
                <a:gd name="T79" fmla="*/ 142 h 1673"/>
                <a:gd name="T80" fmla="*/ 1190 w 1247"/>
                <a:gd name="T81" fmla="*/ 28 h 1673"/>
                <a:gd name="T82" fmla="*/ 1105 w 1247"/>
                <a:gd name="T83" fmla="*/ 0 h 1673"/>
                <a:gd name="T84" fmla="*/ 992 w 1247"/>
                <a:gd name="T85" fmla="*/ 57 h 1673"/>
                <a:gd name="T86" fmla="*/ 964 w 1247"/>
                <a:gd name="T87" fmla="*/ 28 h 1673"/>
                <a:gd name="T88" fmla="*/ 850 w 1247"/>
                <a:gd name="T89" fmla="*/ 113 h 1673"/>
                <a:gd name="T90" fmla="*/ 765 w 1247"/>
                <a:gd name="T91" fmla="*/ 113 h 1673"/>
                <a:gd name="T92" fmla="*/ 737 w 1247"/>
                <a:gd name="T93" fmla="*/ 170 h 1673"/>
                <a:gd name="T94" fmla="*/ 765 w 1247"/>
                <a:gd name="T95" fmla="*/ 198 h 1673"/>
                <a:gd name="T96" fmla="*/ 708 w 1247"/>
                <a:gd name="T97" fmla="*/ 283 h 1673"/>
                <a:gd name="T98" fmla="*/ 623 w 1247"/>
                <a:gd name="T99" fmla="*/ 283 h 1673"/>
                <a:gd name="T100" fmla="*/ 567 w 1247"/>
                <a:gd name="T101" fmla="*/ 340 h 1673"/>
                <a:gd name="T102" fmla="*/ 425 w 1247"/>
                <a:gd name="T103" fmla="*/ 369 h 1673"/>
                <a:gd name="T104" fmla="*/ 453 w 1247"/>
                <a:gd name="T105" fmla="*/ 482 h 1673"/>
                <a:gd name="T106" fmla="*/ 368 w 1247"/>
                <a:gd name="T107" fmla="*/ 510 h 1673"/>
                <a:gd name="T108" fmla="*/ 312 w 1247"/>
                <a:gd name="T109" fmla="*/ 595 h 1673"/>
                <a:gd name="T110" fmla="*/ 227 w 1247"/>
                <a:gd name="T111" fmla="*/ 567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47" h="1673">
                  <a:moveTo>
                    <a:pt x="227" y="567"/>
                  </a:moveTo>
                  <a:lnTo>
                    <a:pt x="255" y="652"/>
                  </a:lnTo>
                  <a:lnTo>
                    <a:pt x="198" y="737"/>
                  </a:lnTo>
                  <a:lnTo>
                    <a:pt x="227" y="794"/>
                  </a:lnTo>
                  <a:lnTo>
                    <a:pt x="142" y="822"/>
                  </a:lnTo>
                  <a:lnTo>
                    <a:pt x="56" y="765"/>
                  </a:lnTo>
                  <a:lnTo>
                    <a:pt x="56" y="850"/>
                  </a:lnTo>
                  <a:lnTo>
                    <a:pt x="0" y="879"/>
                  </a:lnTo>
                  <a:lnTo>
                    <a:pt x="85" y="936"/>
                  </a:lnTo>
                  <a:lnTo>
                    <a:pt x="0" y="1162"/>
                  </a:lnTo>
                  <a:lnTo>
                    <a:pt x="56" y="1162"/>
                  </a:lnTo>
                  <a:lnTo>
                    <a:pt x="198" y="1304"/>
                  </a:lnTo>
                  <a:lnTo>
                    <a:pt x="312" y="1304"/>
                  </a:lnTo>
                  <a:lnTo>
                    <a:pt x="368" y="1389"/>
                  </a:lnTo>
                  <a:lnTo>
                    <a:pt x="312" y="1503"/>
                  </a:lnTo>
                  <a:lnTo>
                    <a:pt x="425" y="1446"/>
                  </a:lnTo>
                  <a:lnTo>
                    <a:pt x="453" y="1446"/>
                  </a:lnTo>
                  <a:lnTo>
                    <a:pt x="510" y="1588"/>
                  </a:lnTo>
                  <a:lnTo>
                    <a:pt x="595" y="1588"/>
                  </a:lnTo>
                  <a:lnTo>
                    <a:pt x="680" y="1673"/>
                  </a:lnTo>
                  <a:lnTo>
                    <a:pt x="794" y="1673"/>
                  </a:lnTo>
                  <a:lnTo>
                    <a:pt x="822" y="1559"/>
                  </a:lnTo>
                  <a:lnTo>
                    <a:pt x="879" y="1446"/>
                  </a:lnTo>
                  <a:lnTo>
                    <a:pt x="964" y="1417"/>
                  </a:lnTo>
                  <a:lnTo>
                    <a:pt x="935" y="1389"/>
                  </a:lnTo>
                  <a:lnTo>
                    <a:pt x="907" y="1247"/>
                  </a:lnTo>
                  <a:lnTo>
                    <a:pt x="964" y="1247"/>
                  </a:lnTo>
                  <a:lnTo>
                    <a:pt x="964" y="1162"/>
                  </a:lnTo>
                  <a:lnTo>
                    <a:pt x="1049" y="1106"/>
                  </a:lnTo>
                  <a:lnTo>
                    <a:pt x="1077" y="964"/>
                  </a:lnTo>
                  <a:lnTo>
                    <a:pt x="1077" y="765"/>
                  </a:lnTo>
                  <a:lnTo>
                    <a:pt x="1162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1190" y="454"/>
                  </a:lnTo>
                  <a:lnTo>
                    <a:pt x="1162" y="397"/>
                  </a:lnTo>
                  <a:lnTo>
                    <a:pt x="1247" y="283"/>
                  </a:lnTo>
                  <a:lnTo>
                    <a:pt x="1134" y="255"/>
                  </a:lnTo>
                  <a:lnTo>
                    <a:pt x="1105" y="198"/>
                  </a:lnTo>
                  <a:lnTo>
                    <a:pt x="1190" y="142"/>
                  </a:lnTo>
                  <a:lnTo>
                    <a:pt x="1190" y="28"/>
                  </a:lnTo>
                  <a:lnTo>
                    <a:pt x="1105" y="0"/>
                  </a:lnTo>
                  <a:lnTo>
                    <a:pt x="992" y="57"/>
                  </a:lnTo>
                  <a:lnTo>
                    <a:pt x="964" y="28"/>
                  </a:lnTo>
                  <a:lnTo>
                    <a:pt x="850" y="113"/>
                  </a:lnTo>
                  <a:lnTo>
                    <a:pt x="765" y="113"/>
                  </a:lnTo>
                  <a:lnTo>
                    <a:pt x="737" y="170"/>
                  </a:lnTo>
                  <a:lnTo>
                    <a:pt x="765" y="198"/>
                  </a:lnTo>
                  <a:lnTo>
                    <a:pt x="708" y="283"/>
                  </a:lnTo>
                  <a:lnTo>
                    <a:pt x="623" y="283"/>
                  </a:lnTo>
                  <a:lnTo>
                    <a:pt x="567" y="340"/>
                  </a:lnTo>
                  <a:lnTo>
                    <a:pt x="425" y="369"/>
                  </a:lnTo>
                  <a:lnTo>
                    <a:pt x="453" y="482"/>
                  </a:lnTo>
                  <a:lnTo>
                    <a:pt x="368" y="510"/>
                  </a:lnTo>
                  <a:lnTo>
                    <a:pt x="312" y="595"/>
                  </a:lnTo>
                  <a:lnTo>
                    <a:pt x="227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7" name="Freeform 179">
              <a:extLst>
                <a:ext uri="{FF2B5EF4-FFF2-40B4-BE49-F238E27FC236}">
                  <a16:creationId xmlns:a16="http://schemas.microsoft.com/office/drawing/2014/main" id="{1F246EB4-003A-41D4-84D8-7D32B5DA1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2287"/>
              <a:ext cx="567" cy="595"/>
            </a:xfrm>
            <a:custGeom>
              <a:avLst/>
              <a:gdLst>
                <a:gd name="T0" fmla="*/ 85 w 567"/>
                <a:gd name="T1" fmla="*/ 198 h 595"/>
                <a:gd name="T2" fmla="*/ 85 w 567"/>
                <a:gd name="T3" fmla="*/ 283 h 595"/>
                <a:gd name="T4" fmla="*/ 0 w 567"/>
                <a:gd name="T5" fmla="*/ 368 h 595"/>
                <a:gd name="T6" fmla="*/ 28 w 567"/>
                <a:gd name="T7" fmla="*/ 425 h 595"/>
                <a:gd name="T8" fmla="*/ 113 w 567"/>
                <a:gd name="T9" fmla="*/ 368 h 595"/>
                <a:gd name="T10" fmla="*/ 227 w 567"/>
                <a:gd name="T11" fmla="*/ 510 h 595"/>
                <a:gd name="T12" fmla="*/ 198 w 567"/>
                <a:gd name="T13" fmla="*/ 567 h 595"/>
                <a:gd name="T14" fmla="*/ 283 w 567"/>
                <a:gd name="T15" fmla="*/ 595 h 595"/>
                <a:gd name="T16" fmla="*/ 312 w 567"/>
                <a:gd name="T17" fmla="*/ 567 h 595"/>
                <a:gd name="T18" fmla="*/ 425 w 567"/>
                <a:gd name="T19" fmla="*/ 567 h 595"/>
                <a:gd name="T20" fmla="*/ 425 w 567"/>
                <a:gd name="T21" fmla="*/ 539 h 595"/>
                <a:gd name="T22" fmla="*/ 510 w 567"/>
                <a:gd name="T23" fmla="*/ 482 h 595"/>
                <a:gd name="T24" fmla="*/ 510 w 567"/>
                <a:gd name="T25" fmla="*/ 368 h 595"/>
                <a:gd name="T26" fmla="*/ 567 w 567"/>
                <a:gd name="T27" fmla="*/ 340 h 595"/>
                <a:gd name="T28" fmla="*/ 567 w 567"/>
                <a:gd name="T29" fmla="*/ 198 h 595"/>
                <a:gd name="T30" fmla="*/ 510 w 567"/>
                <a:gd name="T31" fmla="*/ 198 h 595"/>
                <a:gd name="T32" fmla="*/ 538 w 567"/>
                <a:gd name="T33" fmla="*/ 57 h 595"/>
                <a:gd name="T34" fmla="*/ 312 w 567"/>
                <a:gd name="T35" fmla="*/ 85 h 595"/>
                <a:gd name="T36" fmla="*/ 227 w 567"/>
                <a:gd name="T37" fmla="*/ 0 h 595"/>
                <a:gd name="T38" fmla="*/ 170 w 567"/>
                <a:gd name="T39" fmla="*/ 113 h 595"/>
                <a:gd name="T40" fmla="*/ 85 w 567"/>
                <a:gd name="T41" fmla="*/ 19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595">
                  <a:moveTo>
                    <a:pt x="85" y="198"/>
                  </a:moveTo>
                  <a:lnTo>
                    <a:pt x="85" y="283"/>
                  </a:lnTo>
                  <a:lnTo>
                    <a:pt x="0" y="368"/>
                  </a:lnTo>
                  <a:lnTo>
                    <a:pt x="28" y="425"/>
                  </a:lnTo>
                  <a:lnTo>
                    <a:pt x="113" y="368"/>
                  </a:lnTo>
                  <a:lnTo>
                    <a:pt x="227" y="510"/>
                  </a:lnTo>
                  <a:lnTo>
                    <a:pt x="198" y="567"/>
                  </a:lnTo>
                  <a:lnTo>
                    <a:pt x="283" y="595"/>
                  </a:lnTo>
                  <a:lnTo>
                    <a:pt x="312" y="567"/>
                  </a:lnTo>
                  <a:lnTo>
                    <a:pt x="425" y="567"/>
                  </a:lnTo>
                  <a:lnTo>
                    <a:pt x="425" y="539"/>
                  </a:lnTo>
                  <a:lnTo>
                    <a:pt x="510" y="482"/>
                  </a:lnTo>
                  <a:lnTo>
                    <a:pt x="510" y="368"/>
                  </a:lnTo>
                  <a:lnTo>
                    <a:pt x="567" y="340"/>
                  </a:lnTo>
                  <a:lnTo>
                    <a:pt x="567" y="198"/>
                  </a:lnTo>
                  <a:lnTo>
                    <a:pt x="510" y="198"/>
                  </a:lnTo>
                  <a:lnTo>
                    <a:pt x="538" y="57"/>
                  </a:lnTo>
                  <a:lnTo>
                    <a:pt x="312" y="85"/>
                  </a:lnTo>
                  <a:lnTo>
                    <a:pt x="227" y="0"/>
                  </a:lnTo>
                  <a:lnTo>
                    <a:pt x="170" y="113"/>
                  </a:lnTo>
                  <a:lnTo>
                    <a:pt x="85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8" name="Freeform 180">
              <a:extLst>
                <a:ext uri="{FF2B5EF4-FFF2-40B4-BE49-F238E27FC236}">
                  <a16:creationId xmlns:a16="http://schemas.microsoft.com/office/drawing/2014/main" id="{3E828FA6-E030-41DA-BA35-C71CC38DE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0" y="1862"/>
              <a:ext cx="1758" cy="708"/>
            </a:xfrm>
            <a:custGeom>
              <a:avLst/>
              <a:gdLst>
                <a:gd name="T0" fmla="*/ 1531 w 1758"/>
                <a:gd name="T1" fmla="*/ 141 h 708"/>
                <a:gd name="T2" fmla="*/ 1559 w 1758"/>
                <a:gd name="T3" fmla="*/ 198 h 708"/>
                <a:gd name="T4" fmla="*/ 1531 w 1758"/>
                <a:gd name="T5" fmla="*/ 397 h 708"/>
                <a:gd name="T6" fmla="*/ 1588 w 1758"/>
                <a:gd name="T7" fmla="*/ 368 h 708"/>
                <a:gd name="T8" fmla="*/ 1644 w 1758"/>
                <a:gd name="T9" fmla="*/ 425 h 708"/>
                <a:gd name="T10" fmla="*/ 1559 w 1758"/>
                <a:gd name="T11" fmla="*/ 510 h 708"/>
                <a:gd name="T12" fmla="*/ 1758 w 1758"/>
                <a:gd name="T13" fmla="*/ 652 h 708"/>
                <a:gd name="T14" fmla="*/ 1673 w 1758"/>
                <a:gd name="T15" fmla="*/ 680 h 708"/>
                <a:gd name="T16" fmla="*/ 1644 w 1758"/>
                <a:gd name="T17" fmla="*/ 708 h 708"/>
                <a:gd name="T18" fmla="*/ 1559 w 1758"/>
                <a:gd name="T19" fmla="*/ 680 h 708"/>
                <a:gd name="T20" fmla="*/ 1559 w 1758"/>
                <a:gd name="T21" fmla="*/ 623 h 708"/>
                <a:gd name="T22" fmla="*/ 1389 w 1758"/>
                <a:gd name="T23" fmla="*/ 652 h 708"/>
                <a:gd name="T24" fmla="*/ 1276 w 1758"/>
                <a:gd name="T25" fmla="*/ 567 h 708"/>
                <a:gd name="T26" fmla="*/ 1191 w 1758"/>
                <a:gd name="T27" fmla="*/ 623 h 708"/>
                <a:gd name="T28" fmla="*/ 1134 w 1758"/>
                <a:gd name="T29" fmla="*/ 623 h 708"/>
                <a:gd name="T30" fmla="*/ 1162 w 1758"/>
                <a:gd name="T31" fmla="*/ 482 h 708"/>
                <a:gd name="T32" fmla="*/ 936 w 1758"/>
                <a:gd name="T33" fmla="*/ 510 h 708"/>
                <a:gd name="T34" fmla="*/ 851 w 1758"/>
                <a:gd name="T35" fmla="*/ 425 h 708"/>
                <a:gd name="T36" fmla="*/ 794 w 1758"/>
                <a:gd name="T37" fmla="*/ 538 h 708"/>
                <a:gd name="T38" fmla="*/ 709 w 1758"/>
                <a:gd name="T39" fmla="*/ 623 h 708"/>
                <a:gd name="T40" fmla="*/ 595 w 1758"/>
                <a:gd name="T41" fmla="*/ 595 h 708"/>
                <a:gd name="T42" fmla="*/ 539 w 1758"/>
                <a:gd name="T43" fmla="*/ 680 h 708"/>
                <a:gd name="T44" fmla="*/ 482 w 1758"/>
                <a:gd name="T45" fmla="*/ 623 h 708"/>
                <a:gd name="T46" fmla="*/ 454 w 1758"/>
                <a:gd name="T47" fmla="*/ 623 h 708"/>
                <a:gd name="T48" fmla="*/ 454 w 1758"/>
                <a:gd name="T49" fmla="*/ 680 h 708"/>
                <a:gd name="T50" fmla="*/ 340 w 1758"/>
                <a:gd name="T51" fmla="*/ 567 h 708"/>
                <a:gd name="T52" fmla="*/ 227 w 1758"/>
                <a:gd name="T53" fmla="*/ 623 h 708"/>
                <a:gd name="T54" fmla="*/ 142 w 1758"/>
                <a:gd name="T55" fmla="*/ 680 h 708"/>
                <a:gd name="T56" fmla="*/ 57 w 1758"/>
                <a:gd name="T57" fmla="*/ 652 h 708"/>
                <a:gd name="T58" fmla="*/ 0 w 1758"/>
                <a:gd name="T59" fmla="*/ 567 h 708"/>
                <a:gd name="T60" fmla="*/ 85 w 1758"/>
                <a:gd name="T61" fmla="*/ 510 h 708"/>
                <a:gd name="T62" fmla="*/ 170 w 1758"/>
                <a:gd name="T63" fmla="*/ 510 h 708"/>
                <a:gd name="T64" fmla="*/ 227 w 1758"/>
                <a:gd name="T65" fmla="*/ 567 h 708"/>
                <a:gd name="T66" fmla="*/ 255 w 1758"/>
                <a:gd name="T67" fmla="*/ 538 h 708"/>
                <a:gd name="T68" fmla="*/ 199 w 1758"/>
                <a:gd name="T69" fmla="*/ 482 h 708"/>
                <a:gd name="T70" fmla="*/ 255 w 1758"/>
                <a:gd name="T71" fmla="*/ 425 h 708"/>
                <a:gd name="T72" fmla="*/ 170 w 1758"/>
                <a:gd name="T73" fmla="*/ 368 h 708"/>
                <a:gd name="T74" fmla="*/ 142 w 1758"/>
                <a:gd name="T75" fmla="*/ 170 h 708"/>
                <a:gd name="T76" fmla="*/ 255 w 1758"/>
                <a:gd name="T77" fmla="*/ 141 h 708"/>
                <a:gd name="T78" fmla="*/ 340 w 1758"/>
                <a:gd name="T79" fmla="*/ 28 h 708"/>
                <a:gd name="T80" fmla="*/ 482 w 1758"/>
                <a:gd name="T81" fmla="*/ 56 h 708"/>
                <a:gd name="T82" fmla="*/ 539 w 1758"/>
                <a:gd name="T83" fmla="*/ 56 h 708"/>
                <a:gd name="T84" fmla="*/ 567 w 1758"/>
                <a:gd name="T85" fmla="*/ 170 h 708"/>
                <a:gd name="T86" fmla="*/ 510 w 1758"/>
                <a:gd name="T87" fmla="*/ 255 h 708"/>
                <a:gd name="T88" fmla="*/ 567 w 1758"/>
                <a:gd name="T89" fmla="*/ 340 h 708"/>
                <a:gd name="T90" fmla="*/ 624 w 1758"/>
                <a:gd name="T91" fmla="*/ 340 h 708"/>
                <a:gd name="T92" fmla="*/ 765 w 1758"/>
                <a:gd name="T93" fmla="*/ 255 h 708"/>
                <a:gd name="T94" fmla="*/ 851 w 1758"/>
                <a:gd name="T95" fmla="*/ 170 h 708"/>
                <a:gd name="T96" fmla="*/ 851 w 1758"/>
                <a:gd name="T97" fmla="*/ 56 h 708"/>
                <a:gd name="T98" fmla="*/ 794 w 1758"/>
                <a:gd name="T99" fmla="*/ 28 h 708"/>
                <a:gd name="T100" fmla="*/ 936 w 1758"/>
                <a:gd name="T101" fmla="*/ 0 h 708"/>
                <a:gd name="T102" fmla="*/ 964 w 1758"/>
                <a:gd name="T103" fmla="*/ 28 h 708"/>
                <a:gd name="T104" fmla="*/ 907 w 1758"/>
                <a:gd name="T105" fmla="*/ 113 h 708"/>
                <a:gd name="T106" fmla="*/ 964 w 1758"/>
                <a:gd name="T107" fmla="*/ 226 h 708"/>
                <a:gd name="T108" fmla="*/ 1106 w 1758"/>
                <a:gd name="T109" fmla="*/ 141 h 708"/>
                <a:gd name="T110" fmla="*/ 1162 w 1758"/>
                <a:gd name="T111" fmla="*/ 198 h 708"/>
                <a:gd name="T112" fmla="*/ 1219 w 1758"/>
                <a:gd name="T113" fmla="*/ 170 h 708"/>
                <a:gd name="T114" fmla="*/ 1247 w 1758"/>
                <a:gd name="T115" fmla="*/ 255 h 708"/>
                <a:gd name="T116" fmla="*/ 1332 w 1758"/>
                <a:gd name="T117" fmla="*/ 283 h 708"/>
                <a:gd name="T118" fmla="*/ 1304 w 1758"/>
                <a:gd name="T119" fmla="*/ 198 h 708"/>
                <a:gd name="T120" fmla="*/ 1332 w 1758"/>
                <a:gd name="T121" fmla="*/ 141 h 708"/>
                <a:gd name="T122" fmla="*/ 1531 w 1758"/>
                <a:gd name="T123" fmla="*/ 141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58" h="708">
                  <a:moveTo>
                    <a:pt x="1531" y="141"/>
                  </a:moveTo>
                  <a:lnTo>
                    <a:pt x="1559" y="198"/>
                  </a:lnTo>
                  <a:lnTo>
                    <a:pt x="1531" y="397"/>
                  </a:lnTo>
                  <a:lnTo>
                    <a:pt x="1588" y="368"/>
                  </a:lnTo>
                  <a:lnTo>
                    <a:pt x="1644" y="425"/>
                  </a:lnTo>
                  <a:lnTo>
                    <a:pt x="1559" y="510"/>
                  </a:lnTo>
                  <a:lnTo>
                    <a:pt x="1758" y="652"/>
                  </a:lnTo>
                  <a:lnTo>
                    <a:pt x="1673" y="680"/>
                  </a:lnTo>
                  <a:lnTo>
                    <a:pt x="1644" y="708"/>
                  </a:lnTo>
                  <a:lnTo>
                    <a:pt x="1559" y="680"/>
                  </a:lnTo>
                  <a:lnTo>
                    <a:pt x="1559" y="623"/>
                  </a:lnTo>
                  <a:lnTo>
                    <a:pt x="1389" y="652"/>
                  </a:lnTo>
                  <a:lnTo>
                    <a:pt x="1276" y="567"/>
                  </a:lnTo>
                  <a:lnTo>
                    <a:pt x="1191" y="623"/>
                  </a:lnTo>
                  <a:lnTo>
                    <a:pt x="1134" y="623"/>
                  </a:lnTo>
                  <a:lnTo>
                    <a:pt x="1162" y="482"/>
                  </a:lnTo>
                  <a:lnTo>
                    <a:pt x="936" y="510"/>
                  </a:lnTo>
                  <a:lnTo>
                    <a:pt x="851" y="425"/>
                  </a:lnTo>
                  <a:lnTo>
                    <a:pt x="794" y="538"/>
                  </a:lnTo>
                  <a:lnTo>
                    <a:pt x="709" y="623"/>
                  </a:lnTo>
                  <a:lnTo>
                    <a:pt x="595" y="595"/>
                  </a:lnTo>
                  <a:lnTo>
                    <a:pt x="539" y="680"/>
                  </a:lnTo>
                  <a:lnTo>
                    <a:pt x="482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340" y="567"/>
                  </a:lnTo>
                  <a:lnTo>
                    <a:pt x="227" y="623"/>
                  </a:lnTo>
                  <a:lnTo>
                    <a:pt x="142" y="680"/>
                  </a:lnTo>
                  <a:lnTo>
                    <a:pt x="57" y="652"/>
                  </a:lnTo>
                  <a:lnTo>
                    <a:pt x="0" y="567"/>
                  </a:lnTo>
                  <a:lnTo>
                    <a:pt x="85" y="510"/>
                  </a:lnTo>
                  <a:lnTo>
                    <a:pt x="170" y="510"/>
                  </a:lnTo>
                  <a:lnTo>
                    <a:pt x="227" y="567"/>
                  </a:lnTo>
                  <a:lnTo>
                    <a:pt x="255" y="538"/>
                  </a:lnTo>
                  <a:lnTo>
                    <a:pt x="199" y="482"/>
                  </a:lnTo>
                  <a:lnTo>
                    <a:pt x="255" y="425"/>
                  </a:lnTo>
                  <a:lnTo>
                    <a:pt x="170" y="368"/>
                  </a:lnTo>
                  <a:lnTo>
                    <a:pt x="142" y="170"/>
                  </a:lnTo>
                  <a:lnTo>
                    <a:pt x="255" y="141"/>
                  </a:lnTo>
                  <a:lnTo>
                    <a:pt x="340" y="28"/>
                  </a:lnTo>
                  <a:lnTo>
                    <a:pt x="482" y="56"/>
                  </a:lnTo>
                  <a:lnTo>
                    <a:pt x="539" y="56"/>
                  </a:lnTo>
                  <a:lnTo>
                    <a:pt x="567" y="170"/>
                  </a:lnTo>
                  <a:lnTo>
                    <a:pt x="510" y="255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765" y="255"/>
                  </a:lnTo>
                  <a:lnTo>
                    <a:pt x="851" y="170"/>
                  </a:lnTo>
                  <a:lnTo>
                    <a:pt x="851" y="56"/>
                  </a:lnTo>
                  <a:lnTo>
                    <a:pt x="794" y="28"/>
                  </a:lnTo>
                  <a:lnTo>
                    <a:pt x="936" y="0"/>
                  </a:lnTo>
                  <a:lnTo>
                    <a:pt x="964" y="28"/>
                  </a:lnTo>
                  <a:lnTo>
                    <a:pt x="907" y="113"/>
                  </a:lnTo>
                  <a:lnTo>
                    <a:pt x="964" y="226"/>
                  </a:lnTo>
                  <a:lnTo>
                    <a:pt x="1106" y="141"/>
                  </a:lnTo>
                  <a:lnTo>
                    <a:pt x="1162" y="198"/>
                  </a:lnTo>
                  <a:lnTo>
                    <a:pt x="1219" y="170"/>
                  </a:lnTo>
                  <a:lnTo>
                    <a:pt x="1247" y="255"/>
                  </a:lnTo>
                  <a:lnTo>
                    <a:pt x="1332" y="283"/>
                  </a:lnTo>
                  <a:lnTo>
                    <a:pt x="1304" y="198"/>
                  </a:lnTo>
                  <a:lnTo>
                    <a:pt x="1332" y="141"/>
                  </a:lnTo>
                  <a:lnTo>
                    <a:pt x="1531" y="1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9" name="Freeform 181">
              <a:extLst>
                <a:ext uri="{FF2B5EF4-FFF2-40B4-BE49-F238E27FC236}">
                  <a16:creationId xmlns:a16="http://schemas.microsoft.com/office/drawing/2014/main" id="{329260E9-0D75-43B0-815A-F3CDAF1ED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1550"/>
              <a:ext cx="539" cy="510"/>
            </a:xfrm>
            <a:custGeom>
              <a:avLst/>
              <a:gdLst>
                <a:gd name="T0" fmla="*/ 511 w 539"/>
                <a:gd name="T1" fmla="*/ 85 h 510"/>
                <a:gd name="T2" fmla="*/ 397 w 539"/>
                <a:gd name="T3" fmla="*/ 57 h 510"/>
                <a:gd name="T4" fmla="*/ 340 w 539"/>
                <a:gd name="T5" fmla="*/ 0 h 510"/>
                <a:gd name="T6" fmla="*/ 312 w 539"/>
                <a:gd name="T7" fmla="*/ 28 h 510"/>
                <a:gd name="T8" fmla="*/ 284 w 539"/>
                <a:gd name="T9" fmla="*/ 28 h 510"/>
                <a:gd name="T10" fmla="*/ 227 w 539"/>
                <a:gd name="T11" fmla="*/ 113 h 510"/>
                <a:gd name="T12" fmla="*/ 170 w 539"/>
                <a:gd name="T13" fmla="*/ 113 h 510"/>
                <a:gd name="T14" fmla="*/ 170 w 539"/>
                <a:gd name="T15" fmla="*/ 312 h 510"/>
                <a:gd name="T16" fmla="*/ 114 w 539"/>
                <a:gd name="T17" fmla="*/ 283 h 510"/>
                <a:gd name="T18" fmla="*/ 0 w 539"/>
                <a:gd name="T19" fmla="*/ 312 h 510"/>
                <a:gd name="T20" fmla="*/ 57 w 539"/>
                <a:gd name="T21" fmla="*/ 340 h 510"/>
                <a:gd name="T22" fmla="*/ 57 w 539"/>
                <a:gd name="T23" fmla="*/ 453 h 510"/>
                <a:gd name="T24" fmla="*/ 85 w 539"/>
                <a:gd name="T25" fmla="*/ 510 h 510"/>
                <a:gd name="T26" fmla="*/ 284 w 539"/>
                <a:gd name="T27" fmla="*/ 510 h 510"/>
                <a:gd name="T28" fmla="*/ 312 w 539"/>
                <a:gd name="T29" fmla="*/ 453 h 510"/>
                <a:gd name="T30" fmla="*/ 340 w 539"/>
                <a:gd name="T31" fmla="*/ 312 h 510"/>
                <a:gd name="T32" fmla="*/ 482 w 539"/>
                <a:gd name="T33" fmla="*/ 340 h 510"/>
                <a:gd name="T34" fmla="*/ 539 w 539"/>
                <a:gd name="T35" fmla="*/ 312 h 510"/>
                <a:gd name="T36" fmla="*/ 539 w 539"/>
                <a:gd name="T37" fmla="*/ 227 h 510"/>
                <a:gd name="T38" fmla="*/ 482 w 539"/>
                <a:gd name="T39" fmla="*/ 170 h 510"/>
                <a:gd name="T40" fmla="*/ 511 w 539"/>
                <a:gd name="T41" fmla="*/ 8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510">
                  <a:moveTo>
                    <a:pt x="511" y="85"/>
                  </a:moveTo>
                  <a:lnTo>
                    <a:pt x="397" y="57"/>
                  </a:lnTo>
                  <a:lnTo>
                    <a:pt x="340" y="0"/>
                  </a:lnTo>
                  <a:lnTo>
                    <a:pt x="312" y="28"/>
                  </a:lnTo>
                  <a:lnTo>
                    <a:pt x="284" y="28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312"/>
                  </a:lnTo>
                  <a:lnTo>
                    <a:pt x="114" y="283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85" y="510"/>
                  </a:lnTo>
                  <a:lnTo>
                    <a:pt x="284" y="510"/>
                  </a:lnTo>
                  <a:lnTo>
                    <a:pt x="312" y="453"/>
                  </a:lnTo>
                  <a:lnTo>
                    <a:pt x="340" y="312"/>
                  </a:lnTo>
                  <a:lnTo>
                    <a:pt x="482" y="340"/>
                  </a:lnTo>
                  <a:lnTo>
                    <a:pt x="539" y="312"/>
                  </a:lnTo>
                  <a:lnTo>
                    <a:pt x="539" y="227"/>
                  </a:lnTo>
                  <a:lnTo>
                    <a:pt x="482" y="170"/>
                  </a:lnTo>
                  <a:lnTo>
                    <a:pt x="511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70" name="Freeform 182">
              <a:extLst>
                <a:ext uri="{FF2B5EF4-FFF2-40B4-BE49-F238E27FC236}">
                  <a16:creationId xmlns:a16="http://schemas.microsoft.com/office/drawing/2014/main" id="{DFD04FAD-C571-4D97-B349-1BF300ED7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" y="1040"/>
              <a:ext cx="482" cy="595"/>
            </a:xfrm>
            <a:custGeom>
              <a:avLst/>
              <a:gdLst>
                <a:gd name="T0" fmla="*/ 397 w 482"/>
                <a:gd name="T1" fmla="*/ 0 h 595"/>
                <a:gd name="T2" fmla="*/ 283 w 482"/>
                <a:gd name="T3" fmla="*/ 0 h 595"/>
                <a:gd name="T4" fmla="*/ 283 w 482"/>
                <a:gd name="T5" fmla="*/ 56 h 595"/>
                <a:gd name="T6" fmla="*/ 227 w 482"/>
                <a:gd name="T7" fmla="*/ 141 h 595"/>
                <a:gd name="T8" fmla="*/ 170 w 482"/>
                <a:gd name="T9" fmla="*/ 113 h 595"/>
                <a:gd name="T10" fmla="*/ 56 w 482"/>
                <a:gd name="T11" fmla="*/ 198 h 595"/>
                <a:gd name="T12" fmla="*/ 0 w 482"/>
                <a:gd name="T13" fmla="*/ 538 h 595"/>
                <a:gd name="T14" fmla="*/ 28 w 482"/>
                <a:gd name="T15" fmla="*/ 538 h 595"/>
                <a:gd name="T16" fmla="*/ 56 w 482"/>
                <a:gd name="T17" fmla="*/ 510 h 595"/>
                <a:gd name="T18" fmla="*/ 113 w 482"/>
                <a:gd name="T19" fmla="*/ 567 h 595"/>
                <a:gd name="T20" fmla="*/ 227 w 482"/>
                <a:gd name="T21" fmla="*/ 595 h 595"/>
                <a:gd name="T22" fmla="*/ 283 w 482"/>
                <a:gd name="T23" fmla="*/ 595 h 595"/>
                <a:gd name="T24" fmla="*/ 312 w 482"/>
                <a:gd name="T25" fmla="*/ 510 h 595"/>
                <a:gd name="T26" fmla="*/ 397 w 482"/>
                <a:gd name="T27" fmla="*/ 538 h 595"/>
                <a:gd name="T28" fmla="*/ 482 w 482"/>
                <a:gd name="T29" fmla="*/ 453 h 595"/>
                <a:gd name="T30" fmla="*/ 425 w 482"/>
                <a:gd name="T31" fmla="*/ 425 h 595"/>
                <a:gd name="T32" fmla="*/ 453 w 482"/>
                <a:gd name="T33" fmla="*/ 368 h 595"/>
                <a:gd name="T34" fmla="*/ 425 w 482"/>
                <a:gd name="T35" fmla="*/ 311 h 595"/>
                <a:gd name="T36" fmla="*/ 453 w 482"/>
                <a:gd name="T37" fmla="*/ 198 h 595"/>
                <a:gd name="T38" fmla="*/ 425 w 482"/>
                <a:gd name="T39" fmla="*/ 170 h 595"/>
                <a:gd name="T40" fmla="*/ 425 w 482"/>
                <a:gd name="T41" fmla="*/ 85 h 595"/>
                <a:gd name="T42" fmla="*/ 397 w 482"/>
                <a:gd name="T4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2" h="595">
                  <a:moveTo>
                    <a:pt x="397" y="0"/>
                  </a:moveTo>
                  <a:lnTo>
                    <a:pt x="283" y="0"/>
                  </a:lnTo>
                  <a:lnTo>
                    <a:pt x="283" y="56"/>
                  </a:lnTo>
                  <a:lnTo>
                    <a:pt x="227" y="141"/>
                  </a:lnTo>
                  <a:lnTo>
                    <a:pt x="170" y="113"/>
                  </a:lnTo>
                  <a:lnTo>
                    <a:pt x="56" y="198"/>
                  </a:lnTo>
                  <a:lnTo>
                    <a:pt x="0" y="538"/>
                  </a:lnTo>
                  <a:lnTo>
                    <a:pt x="28" y="538"/>
                  </a:lnTo>
                  <a:lnTo>
                    <a:pt x="56" y="510"/>
                  </a:lnTo>
                  <a:lnTo>
                    <a:pt x="113" y="567"/>
                  </a:lnTo>
                  <a:lnTo>
                    <a:pt x="227" y="595"/>
                  </a:lnTo>
                  <a:lnTo>
                    <a:pt x="283" y="595"/>
                  </a:lnTo>
                  <a:lnTo>
                    <a:pt x="312" y="510"/>
                  </a:lnTo>
                  <a:lnTo>
                    <a:pt x="397" y="538"/>
                  </a:lnTo>
                  <a:lnTo>
                    <a:pt x="482" y="453"/>
                  </a:lnTo>
                  <a:lnTo>
                    <a:pt x="425" y="425"/>
                  </a:lnTo>
                  <a:lnTo>
                    <a:pt x="453" y="368"/>
                  </a:lnTo>
                  <a:lnTo>
                    <a:pt x="425" y="311"/>
                  </a:lnTo>
                  <a:lnTo>
                    <a:pt x="453" y="198"/>
                  </a:lnTo>
                  <a:lnTo>
                    <a:pt x="425" y="170"/>
                  </a:lnTo>
                  <a:lnTo>
                    <a:pt x="425" y="85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72" name="Freeform 184">
              <a:extLst>
                <a:ext uri="{FF2B5EF4-FFF2-40B4-BE49-F238E27FC236}">
                  <a16:creationId xmlns:a16="http://schemas.microsoft.com/office/drawing/2014/main" id="{385DEFBB-8E72-4AF6-9CB3-3F6300DDD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671"/>
              <a:ext cx="567" cy="652"/>
            </a:xfrm>
            <a:custGeom>
              <a:avLst/>
              <a:gdLst>
                <a:gd name="T0" fmla="*/ 482 w 567"/>
                <a:gd name="T1" fmla="*/ 340 h 652"/>
                <a:gd name="T2" fmla="*/ 454 w 567"/>
                <a:gd name="T3" fmla="*/ 425 h 652"/>
                <a:gd name="T4" fmla="*/ 341 w 567"/>
                <a:gd name="T5" fmla="*/ 482 h 652"/>
                <a:gd name="T6" fmla="*/ 227 w 567"/>
                <a:gd name="T7" fmla="*/ 652 h 652"/>
                <a:gd name="T8" fmla="*/ 199 w 567"/>
                <a:gd name="T9" fmla="*/ 595 h 652"/>
                <a:gd name="T10" fmla="*/ 57 w 567"/>
                <a:gd name="T11" fmla="*/ 567 h 652"/>
                <a:gd name="T12" fmla="*/ 29 w 567"/>
                <a:gd name="T13" fmla="*/ 397 h 652"/>
                <a:gd name="T14" fmla="*/ 0 w 567"/>
                <a:gd name="T15" fmla="*/ 397 h 652"/>
                <a:gd name="T16" fmla="*/ 0 w 567"/>
                <a:gd name="T17" fmla="*/ 340 h 652"/>
                <a:gd name="T18" fmla="*/ 171 w 567"/>
                <a:gd name="T19" fmla="*/ 312 h 652"/>
                <a:gd name="T20" fmla="*/ 256 w 567"/>
                <a:gd name="T21" fmla="*/ 198 h 652"/>
                <a:gd name="T22" fmla="*/ 397 w 567"/>
                <a:gd name="T23" fmla="*/ 170 h 652"/>
                <a:gd name="T24" fmla="*/ 426 w 567"/>
                <a:gd name="T25" fmla="*/ 113 h 652"/>
                <a:gd name="T26" fmla="*/ 426 w 567"/>
                <a:gd name="T27" fmla="*/ 57 h 652"/>
                <a:gd name="T28" fmla="*/ 511 w 567"/>
                <a:gd name="T29" fmla="*/ 0 h 652"/>
                <a:gd name="T30" fmla="*/ 567 w 567"/>
                <a:gd name="T31" fmla="*/ 57 h 652"/>
                <a:gd name="T32" fmla="*/ 539 w 567"/>
                <a:gd name="T33" fmla="*/ 198 h 652"/>
                <a:gd name="T34" fmla="*/ 482 w 567"/>
                <a:gd name="T35" fmla="*/ 227 h 652"/>
                <a:gd name="T36" fmla="*/ 482 w 567"/>
                <a:gd name="T37" fmla="*/ 34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652">
                  <a:moveTo>
                    <a:pt x="482" y="340"/>
                  </a:moveTo>
                  <a:lnTo>
                    <a:pt x="454" y="425"/>
                  </a:lnTo>
                  <a:lnTo>
                    <a:pt x="341" y="482"/>
                  </a:lnTo>
                  <a:lnTo>
                    <a:pt x="227" y="652"/>
                  </a:lnTo>
                  <a:lnTo>
                    <a:pt x="199" y="595"/>
                  </a:lnTo>
                  <a:lnTo>
                    <a:pt x="57" y="567"/>
                  </a:lnTo>
                  <a:lnTo>
                    <a:pt x="29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171" y="312"/>
                  </a:lnTo>
                  <a:lnTo>
                    <a:pt x="256" y="198"/>
                  </a:lnTo>
                  <a:lnTo>
                    <a:pt x="397" y="170"/>
                  </a:lnTo>
                  <a:lnTo>
                    <a:pt x="426" y="113"/>
                  </a:lnTo>
                  <a:lnTo>
                    <a:pt x="426" y="57"/>
                  </a:lnTo>
                  <a:lnTo>
                    <a:pt x="511" y="0"/>
                  </a:lnTo>
                  <a:lnTo>
                    <a:pt x="567" y="57"/>
                  </a:lnTo>
                  <a:lnTo>
                    <a:pt x="539" y="198"/>
                  </a:lnTo>
                  <a:lnTo>
                    <a:pt x="482" y="227"/>
                  </a:lnTo>
                  <a:lnTo>
                    <a:pt x="482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476" name="Group 188">
            <a:extLst>
              <a:ext uri="{FF2B5EF4-FFF2-40B4-BE49-F238E27FC236}">
                <a16:creationId xmlns:a16="http://schemas.microsoft.com/office/drawing/2014/main" id="{617EAC31-6863-43D9-B796-E30C2E987922}"/>
              </a:ext>
            </a:extLst>
          </p:cNvPr>
          <p:cNvGrpSpPr>
            <a:grpSpLocks/>
          </p:cNvGrpSpPr>
          <p:nvPr/>
        </p:nvGrpSpPr>
        <p:grpSpPr bwMode="auto">
          <a:xfrm>
            <a:off x="8245475" y="6421438"/>
            <a:ext cx="530225" cy="133350"/>
            <a:chOff x="1366" y="812"/>
            <a:chExt cx="334" cy="84"/>
          </a:xfrm>
        </p:grpSpPr>
        <p:sp>
          <p:nvSpPr>
            <p:cNvPr id="12477" name="WordArt 189">
              <a:extLst>
                <a:ext uri="{FF2B5EF4-FFF2-40B4-BE49-F238E27FC236}">
                  <a16:creationId xmlns:a16="http://schemas.microsoft.com/office/drawing/2014/main" id="{CCBE001B-E25E-4A54-8F25-A5C8396D2B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6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瀬戸内市</a:t>
              </a:r>
            </a:p>
          </p:txBody>
        </p:sp>
        <p:sp>
          <p:nvSpPr>
            <p:cNvPr id="12478" name="WordArt 190">
              <a:extLst>
                <a:ext uri="{FF2B5EF4-FFF2-40B4-BE49-F238E27FC236}">
                  <a16:creationId xmlns:a16="http://schemas.microsoft.com/office/drawing/2014/main" id="{3822E236-3FE7-40C6-BDDE-BC5178B346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7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瀬戸内市</a:t>
              </a:r>
            </a:p>
          </p:txBody>
        </p:sp>
      </p:grpSp>
      <p:grpSp>
        <p:nvGrpSpPr>
          <p:cNvPr id="12479" name="Group 191">
            <a:extLst>
              <a:ext uri="{FF2B5EF4-FFF2-40B4-BE49-F238E27FC236}">
                <a16:creationId xmlns:a16="http://schemas.microsoft.com/office/drawing/2014/main" id="{E6D5E4DF-D442-461E-927B-839945BBFF9A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6061075"/>
            <a:ext cx="396875" cy="133350"/>
            <a:chOff x="573" y="812"/>
            <a:chExt cx="250" cy="84"/>
          </a:xfrm>
        </p:grpSpPr>
        <p:sp>
          <p:nvSpPr>
            <p:cNvPr id="12480" name="WordArt 192">
              <a:extLst>
                <a:ext uri="{FF2B5EF4-FFF2-40B4-BE49-F238E27FC236}">
                  <a16:creationId xmlns:a16="http://schemas.microsoft.com/office/drawing/2014/main" id="{8145F42C-71EE-4492-A898-019429B2EF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岡山市</a:t>
              </a:r>
            </a:p>
          </p:txBody>
        </p:sp>
        <p:sp>
          <p:nvSpPr>
            <p:cNvPr id="12481" name="WordArt 193">
              <a:extLst>
                <a:ext uri="{FF2B5EF4-FFF2-40B4-BE49-F238E27FC236}">
                  <a16:creationId xmlns:a16="http://schemas.microsoft.com/office/drawing/2014/main" id="{31552A0B-DE62-4772-8F58-DC8BD60F0F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岡山市</a:t>
              </a:r>
            </a:p>
          </p:txBody>
        </p:sp>
      </p:grpSp>
      <p:grpSp>
        <p:nvGrpSpPr>
          <p:cNvPr id="12482" name="Group 194">
            <a:extLst>
              <a:ext uri="{FF2B5EF4-FFF2-40B4-BE49-F238E27FC236}">
                <a16:creationId xmlns:a16="http://schemas.microsoft.com/office/drawing/2014/main" id="{006F477A-5E66-43E6-8E84-1F8E54617422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5656263"/>
            <a:ext cx="274638" cy="133350"/>
            <a:chOff x="174" y="812"/>
            <a:chExt cx="173" cy="84"/>
          </a:xfrm>
        </p:grpSpPr>
        <p:sp>
          <p:nvSpPr>
            <p:cNvPr id="12483" name="WordArt 195">
              <a:extLst>
                <a:ext uri="{FF2B5EF4-FFF2-40B4-BE49-F238E27FC236}">
                  <a16:creationId xmlns:a16="http://schemas.microsoft.com/office/drawing/2014/main" id="{A118FEB9-39CB-4EBA-AB9F-8B88582DCA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4" y="81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2484" name="WordArt 196">
              <a:extLst>
                <a:ext uri="{FF2B5EF4-FFF2-40B4-BE49-F238E27FC236}">
                  <a16:creationId xmlns:a16="http://schemas.microsoft.com/office/drawing/2014/main" id="{0CA9636D-733C-42C1-A79B-4D2EE498F9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" y="81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2485" name="Group 197">
            <a:extLst>
              <a:ext uri="{FF2B5EF4-FFF2-40B4-BE49-F238E27FC236}">
                <a16:creationId xmlns:a16="http://schemas.microsoft.com/office/drawing/2014/main" id="{912949AB-D179-43DF-91EA-6AD55DAF48D5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6465888"/>
            <a:ext cx="274637" cy="133350"/>
            <a:chOff x="174" y="956"/>
            <a:chExt cx="173" cy="84"/>
          </a:xfrm>
        </p:grpSpPr>
        <p:sp>
          <p:nvSpPr>
            <p:cNvPr id="12486" name="WordArt 198">
              <a:extLst>
                <a:ext uri="{FF2B5EF4-FFF2-40B4-BE49-F238E27FC236}">
                  <a16:creationId xmlns:a16="http://schemas.microsoft.com/office/drawing/2014/main" id="{D54F64D4-8CF6-45BD-BFAE-D680FBC972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4" y="95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12487" name="WordArt 199">
              <a:extLst>
                <a:ext uri="{FF2B5EF4-FFF2-40B4-BE49-F238E27FC236}">
                  <a16:creationId xmlns:a16="http://schemas.microsoft.com/office/drawing/2014/main" id="{563231F8-FF24-4D9B-9264-BDD934AFF0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" y="95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12488" name="Group 200">
            <a:extLst>
              <a:ext uri="{FF2B5EF4-FFF2-40B4-BE49-F238E27FC236}">
                <a16:creationId xmlns:a16="http://schemas.microsoft.com/office/drawing/2014/main" id="{99E7C16A-061C-494A-94EE-B3EAC961BCBD}"/>
              </a:ext>
            </a:extLst>
          </p:cNvPr>
          <p:cNvGrpSpPr>
            <a:grpSpLocks/>
          </p:cNvGrpSpPr>
          <p:nvPr/>
        </p:nvGrpSpPr>
        <p:grpSpPr bwMode="auto">
          <a:xfrm>
            <a:off x="6445250" y="7050088"/>
            <a:ext cx="274638" cy="133350"/>
            <a:chOff x="232" y="1296"/>
            <a:chExt cx="173" cy="84"/>
          </a:xfrm>
        </p:grpSpPr>
        <p:sp>
          <p:nvSpPr>
            <p:cNvPr id="12489" name="WordArt 201">
              <a:extLst>
                <a:ext uri="{FF2B5EF4-FFF2-40B4-BE49-F238E27FC236}">
                  <a16:creationId xmlns:a16="http://schemas.microsoft.com/office/drawing/2014/main" id="{71170D1C-1E1A-4BE3-B9D0-68E7FC57C4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29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2490" name="WordArt 202">
              <a:extLst>
                <a:ext uri="{FF2B5EF4-FFF2-40B4-BE49-F238E27FC236}">
                  <a16:creationId xmlns:a16="http://schemas.microsoft.com/office/drawing/2014/main" id="{710F056D-EA25-45CD-8E26-DA226829F8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29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2491" name="Group 203">
            <a:extLst>
              <a:ext uri="{FF2B5EF4-FFF2-40B4-BE49-F238E27FC236}">
                <a16:creationId xmlns:a16="http://schemas.microsoft.com/office/drawing/2014/main" id="{FB650E9D-E860-467F-B840-ED7DD00CD616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6240463"/>
            <a:ext cx="274637" cy="133350"/>
            <a:chOff x="232" y="1183"/>
            <a:chExt cx="173" cy="84"/>
          </a:xfrm>
        </p:grpSpPr>
        <p:sp>
          <p:nvSpPr>
            <p:cNvPr id="12492" name="WordArt 204">
              <a:extLst>
                <a:ext uri="{FF2B5EF4-FFF2-40B4-BE49-F238E27FC236}">
                  <a16:creationId xmlns:a16="http://schemas.microsoft.com/office/drawing/2014/main" id="{A1FC84F2-287D-46F0-BEF8-B9A0355634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18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2493" name="WordArt 205">
              <a:extLst>
                <a:ext uri="{FF2B5EF4-FFF2-40B4-BE49-F238E27FC236}">
                  <a16:creationId xmlns:a16="http://schemas.microsoft.com/office/drawing/2014/main" id="{866E094E-B700-4298-86A8-A91D4D6505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18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2494" name="Group 206">
            <a:extLst>
              <a:ext uri="{FF2B5EF4-FFF2-40B4-BE49-F238E27FC236}">
                <a16:creationId xmlns:a16="http://schemas.microsoft.com/office/drawing/2014/main" id="{45BCE7A6-D87A-4DB4-99C4-044289D8DF13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7726363"/>
            <a:ext cx="396875" cy="133350"/>
            <a:chOff x="913" y="729"/>
            <a:chExt cx="250" cy="84"/>
          </a:xfrm>
        </p:grpSpPr>
        <p:sp>
          <p:nvSpPr>
            <p:cNvPr id="12495" name="WordArt 207">
              <a:extLst>
                <a:ext uri="{FF2B5EF4-FFF2-40B4-BE49-F238E27FC236}">
                  <a16:creationId xmlns:a16="http://schemas.microsoft.com/office/drawing/2014/main" id="{9522B267-1AD0-45A9-8269-4F2557DE80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笠岡市</a:t>
              </a:r>
            </a:p>
          </p:txBody>
        </p:sp>
        <p:sp>
          <p:nvSpPr>
            <p:cNvPr id="12496" name="WordArt 208">
              <a:extLst>
                <a:ext uri="{FF2B5EF4-FFF2-40B4-BE49-F238E27FC236}">
                  <a16:creationId xmlns:a16="http://schemas.microsoft.com/office/drawing/2014/main" id="{C2C307AB-08D9-4D1B-AB72-F7F0D7F038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笠岡市</a:t>
              </a:r>
            </a:p>
          </p:txBody>
        </p:sp>
      </p:grpSp>
      <p:grpSp>
        <p:nvGrpSpPr>
          <p:cNvPr id="12497" name="Group 209">
            <a:extLst>
              <a:ext uri="{FF2B5EF4-FFF2-40B4-BE49-F238E27FC236}">
                <a16:creationId xmlns:a16="http://schemas.microsoft.com/office/drawing/2014/main" id="{C2487AE3-735D-4C5D-A1B3-943B4E46A6F3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1514475"/>
            <a:ext cx="530225" cy="133350"/>
            <a:chOff x="1374" y="1069"/>
            <a:chExt cx="334" cy="84"/>
          </a:xfrm>
        </p:grpSpPr>
        <p:sp>
          <p:nvSpPr>
            <p:cNvPr id="12498" name="WordArt 210">
              <a:extLst>
                <a:ext uri="{FF2B5EF4-FFF2-40B4-BE49-F238E27FC236}">
                  <a16:creationId xmlns:a16="http://schemas.microsoft.com/office/drawing/2014/main" id="{4AB634B4-F69B-42F9-A527-DBB3EB8C08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4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西粟倉村</a:t>
              </a:r>
            </a:p>
          </p:txBody>
        </p:sp>
        <p:sp>
          <p:nvSpPr>
            <p:cNvPr id="12499" name="WordArt 211">
              <a:extLst>
                <a:ext uri="{FF2B5EF4-FFF2-40B4-BE49-F238E27FC236}">
                  <a16:creationId xmlns:a16="http://schemas.microsoft.com/office/drawing/2014/main" id="{2BE27D2A-966C-4A23-A289-A4F14000D6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5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西粟倉村</a:t>
              </a:r>
            </a:p>
          </p:txBody>
        </p:sp>
      </p:grpSp>
      <p:grpSp>
        <p:nvGrpSpPr>
          <p:cNvPr id="12500" name="Group 212">
            <a:extLst>
              <a:ext uri="{FF2B5EF4-FFF2-40B4-BE49-F238E27FC236}">
                <a16:creationId xmlns:a16="http://schemas.microsoft.com/office/drawing/2014/main" id="{4FCB3061-C0FB-4416-AFF6-20B3053FCB74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4035425"/>
            <a:ext cx="530225" cy="133350"/>
            <a:chOff x="1479" y="1296"/>
            <a:chExt cx="334" cy="84"/>
          </a:xfrm>
        </p:grpSpPr>
        <p:sp>
          <p:nvSpPr>
            <p:cNvPr id="12501" name="WordArt 213">
              <a:extLst>
                <a:ext uri="{FF2B5EF4-FFF2-40B4-BE49-F238E27FC236}">
                  <a16:creationId xmlns:a16="http://schemas.microsoft.com/office/drawing/2014/main" id="{AAB2621E-2773-4667-8225-886C8CB1A8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9" y="129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久米南町</a:t>
              </a:r>
            </a:p>
          </p:txBody>
        </p:sp>
        <p:sp>
          <p:nvSpPr>
            <p:cNvPr id="12502" name="WordArt 214">
              <a:extLst>
                <a:ext uri="{FF2B5EF4-FFF2-40B4-BE49-F238E27FC236}">
                  <a16:creationId xmlns:a16="http://schemas.microsoft.com/office/drawing/2014/main" id="{23767B6D-FCD6-490E-B095-758FA06EAE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29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久米南町</a:t>
              </a:r>
            </a:p>
          </p:txBody>
        </p:sp>
      </p:grpSp>
      <p:grpSp>
        <p:nvGrpSpPr>
          <p:cNvPr id="12503" name="Group 215">
            <a:extLst>
              <a:ext uri="{FF2B5EF4-FFF2-40B4-BE49-F238E27FC236}">
                <a16:creationId xmlns:a16="http://schemas.microsoft.com/office/drawing/2014/main" id="{29375F10-1AA6-40FF-9A55-16FA3954BDF3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4665663"/>
            <a:ext cx="530225" cy="133350"/>
            <a:chOff x="1479" y="1636"/>
            <a:chExt cx="334" cy="84"/>
          </a:xfrm>
        </p:grpSpPr>
        <p:sp>
          <p:nvSpPr>
            <p:cNvPr id="12504" name="WordArt 216">
              <a:extLst>
                <a:ext uri="{FF2B5EF4-FFF2-40B4-BE49-F238E27FC236}">
                  <a16:creationId xmlns:a16="http://schemas.microsoft.com/office/drawing/2014/main" id="{BD8AF43B-1BC1-49E7-A085-DFEC04CF63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9" y="163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吉備中央町</a:t>
              </a:r>
            </a:p>
          </p:txBody>
        </p:sp>
        <p:sp>
          <p:nvSpPr>
            <p:cNvPr id="12505" name="WordArt 217">
              <a:extLst>
                <a:ext uri="{FF2B5EF4-FFF2-40B4-BE49-F238E27FC236}">
                  <a16:creationId xmlns:a16="http://schemas.microsoft.com/office/drawing/2014/main" id="{164DACB6-A344-4084-853D-9DC2E96056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63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吉備中央町</a:t>
              </a:r>
            </a:p>
          </p:txBody>
        </p:sp>
      </p:grpSp>
      <p:grpSp>
        <p:nvGrpSpPr>
          <p:cNvPr id="12567" name="Group 279">
            <a:extLst>
              <a:ext uri="{FF2B5EF4-FFF2-40B4-BE49-F238E27FC236}">
                <a16:creationId xmlns:a16="http://schemas.microsoft.com/office/drawing/2014/main" id="{E1F52C5F-F5BE-49B4-8FB8-CBCACF387078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7186613"/>
            <a:ext cx="396875" cy="133350"/>
            <a:chOff x="3437" y="4527"/>
            <a:chExt cx="250" cy="84"/>
          </a:xfrm>
        </p:grpSpPr>
        <p:sp>
          <p:nvSpPr>
            <p:cNvPr id="12475" name="WordArt 187">
              <a:extLst>
                <a:ext uri="{FF2B5EF4-FFF2-40B4-BE49-F238E27FC236}">
                  <a16:creationId xmlns:a16="http://schemas.microsoft.com/office/drawing/2014/main" id="{4FB0ADD7-8CD0-4244-B403-DD3FC5094B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37" y="45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倉敷市</a:t>
              </a:r>
            </a:p>
          </p:txBody>
        </p:sp>
        <p:sp>
          <p:nvSpPr>
            <p:cNvPr id="12506" name="WordArt 218">
              <a:extLst>
                <a:ext uri="{FF2B5EF4-FFF2-40B4-BE49-F238E27FC236}">
                  <a16:creationId xmlns:a16="http://schemas.microsoft.com/office/drawing/2014/main" id="{A4AC4CB2-27F0-4C54-82A5-2E9708E413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38" y="45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倉敷市</a:t>
              </a:r>
            </a:p>
          </p:txBody>
        </p:sp>
      </p:grpSp>
      <p:grpSp>
        <p:nvGrpSpPr>
          <p:cNvPr id="12507" name="Group 219">
            <a:extLst>
              <a:ext uri="{FF2B5EF4-FFF2-40B4-BE49-F238E27FC236}">
                <a16:creationId xmlns:a16="http://schemas.microsoft.com/office/drawing/2014/main" id="{022F0181-8F54-445D-8D3F-6161811EBB21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6556375"/>
            <a:ext cx="396875" cy="133350"/>
            <a:chOff x="913" y="986"/>
            <a:chExt cx="250" cy="84"/>
          </a:xfrm>
        </p:grpSpPr>
        <p:sp>
          <p:nvSpPr>
            <p:cNvPr id="12508" name="WordArt 220">
              <a:extLst>
                <a:ext uri="{FF2B5EF4-FFF2-40B4-BE49-F238E27FC236}">
                  <a16:creationId xmlns:a16="http://schemas.microsoft.com/office/drawing/2014/main" id="{841B791C-4895-4D85-BFC6-2635127990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9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井原市</a:t>
              </a:r>
            </a:p>
          </p:txBody>
        </p:sp>
        <p:sp>
          <p:nvSpPr>
            <p:cNvPr id="12509" name="WordArt 221">
              <a:extLst>
                <a:ext uri="{FF2B5EF4-FFF2-40B4-BE49-F238E27FC236}">
                  <a16:creationId xmlns:a16="http://schemas.microsoft.com/office/drawing/2014/main" id="{264AA6B0-D087-4D67-8D05-4B82F424AE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9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井原市</a:t>
              </a:r>
            </a:p>
          </p:txBody>
        </p:sp>
      </p:grpSp>
      <p:grpSp>
        <p:nvGrpSpPr>
          <p:cNvPr id="12510" name="Group 222">
            <a:extLst>
              <a:ext uri="{FF2B5EF4-FFF2-40B4-BE49-F238E27FC236}">
                <a16:creationId xmlns:a16="http://schemas.microsoft.com/office/drawing/2014/main" id="{6F0ACA0B-F1CB-4E99-A1C0-FFB91A359D8B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2009775"/>
            <a:ext cx="396875" cy="133350"/>
            <a:chOff x="573" y="1296"/>
            <a:chExt cx="250" cy="84"/>
          </a:xfrm>
        </p:grpSpPr>
        <p:sp>
          <p:nvSpPr>
            <p:cNvPr id="12511" name="WordArt 223">
              <a:extLst>
                <a:ext uri="{FF2B5EF4-FFF2-40B4-BE49-F238E27FC236}">
                  <a16:creationId xmlns:a16="http://schemas.microsoft.com/office/drawing/2014/main" id="{670EBD2A-2E9C-4033-BE16-6D9468C5A7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津山市</a:t>
              </a:r>
            </a:p>
          </p:txBody>
        </p:sp>
        <p:sp>
          <p:nvSpPr>
            <p:cNvPr id="12512" name="WordArt 224">
              <a:extLst>
                <a:ext uri="{FF2B5EF4-FFF2-40B4-BE49-F238E27FC236}">
                  <a16:creationId xmlns:a16="http://schemas.microsoft.com/office/drawing/2014/main" id="{6FDFF82D-5E92-4DCF-8502-41D75B5BBD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津山市</a:t>
              </a:r>
            </a:p>
          </p:txBody>
        </p:sp>
      </p:grpSp>
      <p:grpSp>
        <p:nvGrpSpPr>
          <p:cNvPr id="12513" name="Group 225">
            <a:extLst>
              <a:ext uri="{FF2B5EF4-FFF2-40B4-BE49-F238E27FC236}">
                <a16:creationId xmlns:a16="http://schemas.microsoft.com/office/drawing/2014/main" id="{781627CE-C236-47E1-9770-3879D35E82E2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5970588"/>
            <a:ext cx="396875" cy="133350"/>
            <a:chOff x="913" y="1213"/>
            <a:chExt cx="250" cy="84"/>
          </a:xfrm>
        </p:grpSpPr>
        <p:sp>
          <p:nvSpPr>
            <p:cNvPr id="12514" name="WordArt 226">
              <a:extLst>
                <a:ext uri="{FF2B5EF4-FFF2-40B4-BE49-F238E27FC236}">
                  <a16:creationId xmlns:a16="http://schemas.microsoft.com/office/drawing/2014/main" id="{4E80CA58-9F12-44A0-AFB3-1F9DF718DB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2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総社市</a:t>
              </a:r>
            </a:p>
          </p:txBody>
        </p:sp>
        <p:sp>
          <p:nvSpPr>
            <p:cNvPr id="12515" name="WordArt 227">
              <a:extLst>
                <a:ext uri="{FF2B5EF4-FFF2-40B4-BE49-F238E27FC236}">
                  <a16:creationId xmlns:a16="http://schemas.microsoft.com/office/drawing/2014/main" id="{5AD1692D-774C-4903-AC19-71094D9C13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2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総社市</a:t>
              </a:r>
            </a:p>
          </p:txBody>
        </p:sp>
      </p:grpSp>
      <p:grpSp>
        <p:nvGrpSpPr>
          <p:cNvPr id="12516" name="Group 228">
            <a:extLst>
              <a:ext uri="{FF2B5EF4-FFF2-40B4-BE49-F238E27FC236}">
                <a16:creationId xmlns:a16="http://schemas.microsoft.com/office/drawing/2014/main" id="{AED217F0-E1B3-471F-A4B5-F162B61D0E62}"/>
              </a:ext>
            </a:extLst>
          </p:cNvPr>
          <p:cNvGrpSpPr>
            <a:grpSpLocks/>
          </p:cNvGrpSpPr>
          <p:nvPr/>
        </p:nvGrpSpPr>
        <p:grpSpPr bwMode="auto">
          <a:xfrm>
            <a:off x="6715125" y="7680325"/>
            <a:ext cx="396875" cy="133350"/>
            <a:chOff x="573" y="1575"/>
            <a:chExt cx="250" cy="84"/>
          </a:xfrm>
        </p:grpSpPr>
        <p:sp>
          <p:nvSpPr>
            <p:cNvPr id="12517" name="WordArt 229">
              <a:extLst>
                <a:ext uri="{FF2B5EF4-FFF2-40B4-BE49-F238E27FC236}">
                  <a16:creationId xmlns:a16="http://schemas.microsoft.com/office/drawing/2014/main" id="{2FBD0023-0CDF-43CF-AEE5-5AE20733AC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5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玉野市</a:t>
              </a:r>
            </a:p>
          </p:txBody>
        </p:sp>
        <p:sp>
          <p:nvSpPr>
            <p:cNvPr id="12518" name="WordArt 230">
              <a:extLst>
                <a:ext uri="{FF2B5EF4-FFF2-40B4-BE49-F238E27FC236}">
                  <a16:creationId xmlns:a16="http://schemas.microsoft.com/office/drawing/2014/main" id="{FDD53778-C027-4F56-90CA-1443C4542D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5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玉野市</a:t>
              </a:r>
            </a:p>
          </p:txBody>
        </p:sp>
      </p:grpSp>
      <p:grpSp>
        <p:nvGrpSpPr>
          <p:cNvPr id="12519" name="Group 231">
            <a:extLst>
              <a:ext uri="{FF2B5EF4-FFF2-40B4-BE49-F238E27FC236}">
                <a16:creationId xmlns:a16="http://schemas.microsoft.com/office/drawing/2014/main" id="{1D73A69E-1CE6-467E-8B45-00BECDB7DCD4}"/>
              </a:ext>
            </a:extLst>
          </p:cNvPr>
          <p:cNvGrpSpPr>
            <a:grpSpLocks/>
          </p:cNvGrpSpPr>
          <p:nvPr/>
        </p:nvGrpSpPr>
        <p:grpSpPr bwMode="auto">
          <a:xfrm>
            <a:off x="3565525" y="5114925"/>
            <a:ext cx="396875" cy="133350"/>
            <a:chOff x="913" y="1492"/>
            <a:chExt cx="250" cy="84"/>
          </a:xfrm>
        </p:grpSpPr>
        <p:sp>
          <p:nvSpPr>
            <p:cNvPr id="12520" name="WordArt 232">
              <a:extLst>
                <a:ext uri="{FF2B5EF4-FFF2-40B4-BE49-F238E27FC236}">
                  <a16:creationId xmlns:a16="http://schemas.microsoft.com/office/drawing/2014/main" id="{251D95AA-C991-4742-9EE7-B5E6DEC7D9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49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高梁市</a:t>
              </a:r>
            </a:p>
          </p:txBody>
        </p:sp>
        <p:sp>
          <p:nvSpPr>
            <p:cNvPr id="12521" name="WordArt 233">
              <a:extLst>
                <a:ext uri="{FF2B5EF4-FFF2-40B4-BE49-F238E27FC236}">
                  <a16:creationId xmlns:a16="http://schemas.microsoft.com/office/drawing/2014/main" id="{1460AA02-4B03-4AFB-8EAE-D2AE09569F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49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高梁市</a:t>
              </a:r>
            </a:p>
          </p:txBody>
        </p:sp>
      </p:grpSp>
      <p:grpSp>
        <p:nvGrpSpPr>
          <p:cNvPr id="12522" name="Group 234">
            <a:extLst>
              <a:ext uri="{FF2B5EF4-FFF2-40B4-BE49-F238E27FC236}">
                <a16:creationId xmlns:a16="http://schemas.microsoft.com/office/drawing/2014/main" id="{73DBBEE5-EEE3-4AD7-BE6C-EA80F07F1549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5386388"/>
            <a:ext cx="396875" cy="133350"/>
            <a:chOff x="573" y="1750"/>
            <a:chExt cx="250" cy="84"/>
          </a:xfrm>
        </p:grpSpPr>
        <p:sp>
          <p:nvSpPr>
            <p:cNvPr id="12523" name="WordArt 235">
              <a:extLst>
                <a:ext uri="{FF2B5EF4-FFF2-40B4-BE49-F238E27FC236}">
                  <a16:creationId xmlns:a16="http://schemas.microsoft.com/office/drawing/2014/main" id="{59561350-A921-4A7F-87A1-BB5BFBB3D5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備前市</a:t>
              </a:r>
            </a:p>
          </p:txBody>
        </p:sp>
        <p:sp>
          <p:nvSpPr>
            <p:cNvPr id="12524" name="WordArt 236">
              <a:extLst>
                <a:ext uri="{FF2B5EF4-FFF2-40B4-BE49-F238E27FC236}">
                  <a16:creationId xmlns:a16="http://schemas.microsoft.com/office/drawing/2014/main" id="{4F7AE72D-20E9-44A8-AB47-71E1D02E06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備前市</a:t>
              </a:r>
            </a:p>
          </p:txBody>
        </p:sp>
      </p:grpSp>
      <p:grpSp>
        <p:nvGrpSpPr>
          <p:cNvPr id="12525" name="Group 237">
            <a:extLst>
              <a:ext uri="{FF2B5EF4-FFF2-40B4-BE49-F238E27FC236}">
                <a16:creationId xmlns:a16="http://schemas.microsoft.com/office/drawing/2014/main" id="{56BD065B-0246-4B48-B05B-193978380E74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3135313"/>
            <a:ext cx="396875" cy="133350"/>
            <a:chOff x="913" y="1667"/>
            <a:chExt cx="250" cy="84"/>
          </a:xfrm>
        </p:grpSpPr>
        <p:sp>
          <p:nvSpPr>
            <p:cNvPr id="12526" name="WordArt 238">
              <a:extLst>
                <a:ext uri="{FF2B5EF4-FFF2-40B4-BE49-F238E27FC236}">
                  <a16:creationId xmlns:a16="http://schemas.microsoft.com/office/drawing/2014/main" id="{C9DF5666-6C48-47A8-9F09-F78E09FCA8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6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新見市</a:t>
              </a:r>
            </a:p>
          </p:txBody>
        </p:sp>
        <p:sp>
          <p:nvSpPr>
            <p:cNvPr id="12527" name="WordArt 239">
              <a:extLst>
                <a:ext uri="{FF2B5EF4-FFF2-40B4-BE49-F238E27FC236}">
                  <a16:creationId xmlns:a16="http://schemas.microsoft.com/office/drawing/2014/main" id="{95B121FC-D79B-45D8-A722-04FF417AD6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6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新見市</a:t>
              </a:r>
            </a:p>
          </p:txBody>
        </p:sp>
      </p:grpSp>
      <p:grpSp>
        <p:nvGrpSpPr>
          <p:cNvPr id="12528" name="Group 240">
            <a:extLst>
              <a:ext uri="{FF2B5EF4-FFF2-40B4-BE49-F238E27FC236}">
                <a16:creationId xmlns:a16="http://schemas.microsoft.com/office/drawing/2014/main" id="{BF53ED41-ED17-40CE-B018-D94F9CE2C7A3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5114925"/>
            <a:ext cx="396875" cy="133350"/>
            <a:chOff x="573" y="2172"/>
            <a:chExt cx="250" cy="84"/>
          </a:xfrm>
        </p:grpSpPr>
        <p:sp>
          <p:nvSpPr>
            <p:cNvPr id="12529" name="WordArt 241">
              <a:extLst>
                <a:ext uri="{FF2B5EF4-FFF2-40B4-BE49-F238E27FC236}">
                  <a16:creationId xmlns:a16="http://schemas.microsoft.com/office/drawing/2014/main" id="{77810347-076F-4DBA-9E8B-A15EF9C603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1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赤磐市</a:t>
              </a:r>
            </a:p>
          </p:txBody>
        </p:sp>
        <p:sp>
          <p:nvSpPr>
            <p:cNvPr id="12530" name="WordArt 242">
              <a:extLst>
                <a:ext uri="{FF2B5EF4-FFF2-40B4-BE49-F238E27FC236}">
                  <a16:creationId xmlns:a16="http://schemas.microsoft.com/office/drawing/2014/main" id="{C51344C6-4F03-4A80-B7D6-A4A204249F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1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赤磐市</a:t>
              </a:r>
            </a:p>
          </p:txBody>
        </p:sp>
      </p:grpSp>
      <p:grpSp>
        <p:nvGrpSpPr>
          <p:cNvPr id="12531" name="Group 243">
            <a:extLst>
              <a:ext uri="{FF2B5EF4-FFF2-40B4-BE49-F238E27FC236}">
                <a16:creationId xmlns:a16="http://schemas.microsoft.com/office/drawing/2014/main" id="{9DB3C0C6-E0DF-46EC-BF2C-7DD93A58743C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2370138"/>
            <a:ext cx="396875" cy="133350"/>
            <a:chOff x="913" y="2089"/>
            <a:chExt cx="250" cy="84"/>
          </a:xfrm>
        </p:grpSpPr>
        <p:sp>
          <p:nvSpPr>
            <p:cNvPr id="12532" name="WordArt 244">
              <a:extLst>
                <a:ext uri="{FF2B5EF4-FFF2-40B4-BE49-F238E27FC236}">
                  <a16:creationId xmlns:a16="http://schemas.microsoft.com/office/drawing/2014/main" id="{E954D0CA-A755-4414-9EE6-4B7E77CC07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0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真庭市</a:t>
              </a:r>
            </a:p>
          </p:txBody>
        </p:sp>
        <p:sp>
          <p:nvSpPr>
            <p:cNvPr id="12533" name="WordArt 245">
              <a:extLst>
                <a:ext uri="{FF2B5EF4-FFF2-40B4-BE49-F238E27FC236}">
                  <a16:creationId xmlns:a16="http://schemas.microsoft.com/office/drawing/2014/main" id="{19F847BC-BB0C-4B60-88DD-4C812C6571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0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真庭市</a:t>
              </a:r>
            </a:p>
          </p:txBody>
        </p:sp>
      </p:grpSp>
      <p:grpSp>
        <p:nvGrpSpPr>
          <p:cNvPr id="12534" name="Group 246">
            <a:extLst>
              <a:ext uri="{FF2B5EF4-FFF2-40B4-BE49-F238E27FC236}">
                <a16:creationId xmlns:a16="http://schemas.microsoft.com/office/drawing/2014/main" id="{3AF302E3-91AF-4F64-9725-CD21F71F785F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3314700"/>
            <a:ext cx="396875" cy="133350"/>
            <a:chOff x="573" y="2429"/>
            <a:chExt cx="250" cy="84"/>
          </a:xfrm>
        </p:grpSpPr>
        <p:sp>
          <p:nvSpPr>
            <p:cNvPr id="12535" name="WordArt 247">
              <a:extLst>
                <a:ext uri="{FF2B5EF4-FFF2-40B4-BE49-F238E27FC236}">
                  <a16:creationId xmlns:a16="http://schemas.microsoft.com/office/drawing/2014/main" id="{749810AD-1B4F-4EFB-87CD-D19C026C81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4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美作市</a:t>
              </a:r>
            </a:p>
          </p:txBody>
        </p:sp>
        <p:sp>
          <p:nvSpPr>
            <p:cNvPr id="12536" name="WordArt 248">
              <a:extLst>
                <a:ext uri="{FF2B5EF4-FFF2-40B4-BE49-F238E27FC236}">
                  <a16:creationId xmlns:a16="http://schemas.microsoft.com/office/drawing/2014/main" id="{37003DD7-DC4F-47E1-BBE9-ABE07FDD79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4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美作市</a:t>
              </a:r>
            </a:p>
          </p:txBody>
        </p:sp>
      </p:grpSp>
      <p:grpSp>
        <p:nvGrpSpPr>
          <p:cNvPr id="12537" name="Group 249">
            <a:extLst>
              <a:ext uri="{FF2B5EF4-FFF2-40B4-BE49-F238E27FC236}">
                <a16:creationId xmlns:a16="http://schemas.microsoft.com/office/drawing/2014/main" id="{38E34807-0C36-4031-94B6-A73D1231749A}"/>
              </a:ext>
            </a:extLst>
          </p:cNvPr>
          <p:cNvGrpSpPr>
            <a:grpSpLocks/>
          </p:cNvGrpSpPr>
          <p:nvPr/>
        </p:nvGrpSpPr>
        <p:grpSpPr bwMode="auto">
          <a:xfrm>
            <a:off x="4286250" y="7410450"/>
            <a:ext cx="396875" cy="133350"/>
            <a:chOff x="913" y="2346"/>
            <a:chExt cx="250" cy="84"/>
          </a:xfrm>
        </p:grpSpPr>
        <p:sp>
          <p:nvSpPr>
            <p:cNvPr id="12538" name="WordArt 250">
              <a:extLst>
                <a:ext uri="{FF2B5EF4-FFF2-40B4-BE49-F238E27FC236}">
                  <a16:creationId xmlns:a16="http://schemas.microsoft.com/office/drawing/2014/main" id="{A013AD42-9BEE-448C-854B-63A54EDBC3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浅口市</a:t>
              </a:r>
            </a:p>
          </p:txBody>
        </p:sp>
        <p:sp>
          <p:nvSpPr>
            <p:cNvPr id="12539" name="WordArt 251">
              <a:extLst>
                <a:ext uri="{FF2B5EF4-FFF2-40B4-BE49-F238E27FC236}">
                  <a16:creationId xmlns:a16="http://schemas.microsoft.com/office/drawing/2014/main" id="{C6B80AF1-9AD9-42F9-A215-78659637D1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浅口市</a:t>
              </a:r>
            </a:p>
          </p:txBody>
        </p:sp>
      </p:grpSp>
      <p:grpSp>
        <p:nvGrpSpPr>
          <p:cNvPr id="12540" name="Group 252">
            <a:extLst>
              <a:ext uri="{FF2B5EF4-FFF2-40B4-BE49-F238E27FC236}">
                <a16:creationId xmlns:a16="http://schemas.microsoft.com/office/drawing/2014/main" id="{0F3FE290-F899-4B26-A102-95C196D725BB}"/>
              </a:ext>
            </a:extLst>
          </p:cNvPr>
          <p:cNvGrpSpPr>
            <a:grpSpLocks/>
          </p:cNvGrpSpPr>
          <p:nvPr/>
        </p:nvGrpSpPr>
        <p:grpSpPr bwMode="auto">
          <a:xfrm>
            <a:off x="8253413" y="4845050"/>
            <a:ext cx="396875" cy="133350"/>
            <a:chOff x="573" y="2656"/>
            <a:chExt cx="250" cy="84"/>
          </a:xfrm>
        </p:grpSpPr>
        <p:sp>
          <p:nvSpPr>
            <p:cNvPr id="12541" name="WordArt 253">
              <a:extLst>
                <a:ext uri="{FF2B5EF4-FFF2-40B4-BE49-F238E27FC236}">
                  <a16:creationId xmlns:a16="http://schemas.microsoft.com/office/drawing/2014/main" id="{F47F014F-0D6A-40F8-ACF3-82A12CF85E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和気町</a:t>
              </a:r>
            </a:p>
          </p:txBody>
        </p:sp>
        <p:sp>
          <p:nvSpPr>
            <p:cNvPr id="12542" name="WordArt 254">
              <a:extLst>
                <a:ext uri="{FF2B5EF4-FFF2-40B4-BE49-F238E27FC236}">
                  <a16:creationId xmlns:a16="http://schemas.microsoft.com/office/drawing/2014/main" id="{75D451EF-8325-4752-8E53-1D05FE1C28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和気町</a:t>
              </a:r>
            </a:p>
          </p:txBody>
        </p:sp>
      </p:grpSp>
      <p:grpSp>
        <p:nvGrpSpPr>
          <p:cNvPr id="12543" name="Group 255">
            <a:extLst>
              <a:ext uri="{FF2B5EF4-FFF2-40B4-BE49-F238E27FC236}">
                <a16:creationId xmlns:a16="http://schemas.microsoft.com/office/drawing/2014/main" id="{8234A031-806A-4DF1-8B8B-DDAA729151D4}"/>
              </a:ext>
            </a:extLst>
          </p:cNvPr>
          <p:cNvGrpSpPr>
            <a:grpSpLocks/>
          </p:cNvGrpSpPr>
          <p:nvPr/>
        </p:nvGrpSpPr>
        <p:grpSpPr bwMode="auto">
          <a:xfrm>
            <a:off x="5905500" y="6961188"/>
            <a:ext cx="396875" cy="133350"/>
            <a:chOff x="913" y="2573"/>
            <a:chExt cx="250" cy="84"/>
          </a:xfrm>
        </p:grpSpPr>
        <p:sp>
          <p:nvSpPr>
            <p:cNvPr id="12544" name="WordArt 256">
              <a:extLst>
                <a:ext uri="{FF2B5EF4-FFF2-40B4-BE49-F238E27FC236}">
                  <a16:creationId xmlns:a16="http://schemas.microsoft.com/office/drawing/2014/main" id="{9264B172-53B9-4B6F-B6B6-DE19B42A82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早島町</a:t>
              </a:r>
            </a:p>
          </p:txBody>
        </p:sp>
        <p:sp>
          <p:nvSpPr>
            <p:cNvPr id="12545" name="WordArt 257">
              <a:extLst>
                <a:ext uri="{FF2B5EF4-FFF2-40B4-BE49-F238E27FC236}">
                  <a16:creationId xmlns:a16="http://schemas.microsoft.com/office/drawing/2014/main" id="{95341AA5-5E4E-44C5-9DA6-29C36FB9CD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早島町</a:t>
              </a:r>
            </a:p>
          </p:txBody>
        </p:sp>
      </p:grpSp>
      <p:grpSp>
        <p:nvGrpSpPr>
          <p:cNvPr id="12546" name="Group 258">
            <a:extLst>
              <a:ext uri="{FF2B5EF4-FFF2-40B4-BE49-F238E27FC236}">
                <a16:creationId xmlns:a16="http://schemas.microsoft.com/office/drawing/2014/main" id="{E6E0E5B4-EFF7-40B3-9DD0-533DA6951E75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7770813"/>
            <a:ext cx="396875" cy="133350"/>
            <a:chOff x="573" y="2935"/>
            <a:chExt cx="250" cy="84"/>
          </a:xfrm>
        </p:grpSpPr>
        <p:sp>
          <p:nvSpPr>
            <p:cNvPr id="12547" name="WordArt 259">
              <a:extLst>
                <a:ext uri="{FF2B5EF4-FFF2-40B4-BE49-F238E27FC236}">
                  <a16:creationId xmlns:a16="http://schemas.microsoft.com/office/drawing/2014/main" id="{D09E59A0-6C8C-42D4-AEEB-5FA499B37C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93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里庄町</a:t>
              </a:r>
            </a:p>
          </p:txBody>
        </p:sp>
        <p:sp>
          <p:nvSpPr>
            <p:cNvPr id="12548" name="WordArt 260">
              <a:extLst>
                <a:ext uri="{FF2B5EF4-FFF2-40B4-BE49-F238E27FC236}">
                  <a16:creationId xmlns:a16="http://schemas.microsoft.com/office/drawing/2014/main" id="{2119A63E-B2BB-41CA-8481-1D5E9944EF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93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里庄町</a:t>
              </a:r>
            </a:p>
          </p:txBody>
        </p:sp>
      </p:grpSp>
      <p:grpSp>
        <p:nvGrpSpPr>
          <p:cNvPr id="12549" name="Group 261">
            <a:extLst>
              <a:ext uri="{FF2B5EF4-FFF2-40B4-BE49-F238E27FC236}">
                <a16:creationId xmlns:a16="http://schemas.microsoft.com/office/drawing/2014/main" id="{BF7C6D2E-D596-4606-BC25-C0BB660A933E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6735763"/>
            <a:ext cx="396875" cy="133350"/>
            <a:chOff x="913" y="2852"/>
            <a:chExt cx="250" cy="84"/>
          </a:xfrm>
        </p:grpSpPr>
        <p:sp>
          <p:nvSpPr>
            <p:cNvPr id="12550" name="WordArt 262">
              <a:extLst>
                <a:ext uri="{FF2B5EF4-FFF2-40B4-BE49-F238E27FC236}">
                  <a16:creationId xmlns:a16="http://schemas.microsoft.com/office/drawing/2014/main" id="{00063C91-67FE-4BB8-A1E3-9E7CB81771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8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矢掛町</a:t>
              </a:r>
            </a:p>
          </p:txBody>
        </p:sp>
        <p:sp>
          <p:nvSpPr>
            <p:cNvPr id="12551" name="WordArt 263">
              <a:extLst>
                <a:ext uri="{FF2B5EF4-FFF2-40B4-BE49-F238E27FC236}">
                  <a16:creationId xmlns:a16="http://schemas.microsoft.com/office/drawing/2014/main" id="{746F04B8-4203-48AD-94E2-D499A51574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8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矢掛町</a:t>
              </a:r>
            </a:p>
          </p:txBody>
        </p:sp>
      </p:grpSp>
      <p:grpSp>
        <p:nvGrpSpPr>
          <p:cNvPr id="12552" name="Group 264">
            <a:extLst>
              <a:ext uri="{FF2B5EF4-FFF2-40B4-BE49-F238E27FC236}">
                <a16:creationId xmlns:a16="http://schemas.microsoft.com/office/drawing/2014/main" id="{9116ECB1-1893-458F-8F41-48C6CE9680EB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1379538"/>
            <a:ext cx="396875" cy="133350"/>
            <a:chOff x="573" y="3110"/>
            <a:chExt cx="250" cy="84"/>
          </a:xfrm>
        </p:grpSpPr>
        <p:sp>
          <p:nvSpPr>
            <p:cNvPr id="12553" name="WordArt 265">
              <a:extLst>
                <a:ext uri="{FF2B5EF4-FFF2-40B4-BE49-F238E27FC236}">
                  <a16:creationId xmlns:a16="http://schemas.microsoft.com/office/drawing/2014/main" id="{C2A29B2D-FE02-4A06-955F-E384CE348F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新庄村</a:t>
              </a:r>
            </a:p>
          </p:txBody>
        </p:sp>
        <p:sp>
          <p:nvSpPr>
            <p:cNvPr id="12554" name="WordArt 266">
              <a:extLst>
                <a:ext uri="{FF2B5EF4-FFF2-40B4-BE49-F238E27FC236}">
                  <a16:creationId xmlns:a16="http://schemas.microsoft.com/office/drawing/2014/main" id="{14EA595B-041C-475B-AE1F-5DB1A6476E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新庄村</a:t>
              </a:r>
            </a:p>
          </p:txBody>
        </p:sp>
      </p:grpSp>
      <p:grpSp>
        <p:nvGrpSpPr>
          <p:cNvPr id="12555" name="Group 267">
            <a:extLst>
              <a:ext uri="{FF2B5EF4-FFF2-40B4-BE49-F238E27FC236}">
                <a16:creationId xmlns:a16="http://schemas.microsoft.com/office/drawing/2014/main" id="{9C917E58-5692-43DE-A461-16D843E1A032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1514475"/>
            <a:ext cx="396875" cy="133350"/>
            <a:chOff x="913" y="3027"/>
            <a:chExt cx="250" cy="84"/>
          </a:xfrm>
        </p:grpSpPr>
        <p:sp>
          <p:nvSpPr>
            <p:cNvPr id="12556" name="WordArt 268">
              <a:extLst>
                <a:ext uri="{FF2B5EF4-FFF2-40B4-BE49-F238E27FC236}">
                  <a16:creationId xmlns:a16="http://schemas.microsoft.com/office/drawing/2014/main" id="{1FECE251-A7C8-4D28-98F7-7D32AF8C70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0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鏡野町</a:t>
              </a:r>
            </a:p>
          </p:txBody>
        </p:sp>
        <p:sp>
          <p:nvSpPr>
            <p:cNvPr id="12557" name="WordArt 269">
              <a:extLst>
                <a:ext uri="{FF2B5EF4-FFF2-40B4-BE49-F238E27FC236}">
                  <a16:creationId xmlns:a16="http://schemas.microsoft.com/office/drawing/2014/main" id="{FD3A578B-3B0E-4F23-B9E1-2E10C9DA10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0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鏡野町</a:t>
              </a:r>
            </a:p>
          </p:txBody>
        </p:sp>
      </p:grpSp>
      <p:grpSp>
        <p:nvGrpSpPr>
          <p:cNvPr id="12558" name="Group 270">
            <a:extLst>
              <a:ext uri="{FF2B5EF4-FFF2-40B4-BE49-F238E27FC236}">
                <a16:creationId xmlns:a16="http://schemas.microsoft.com/office/drawing/2014/main" id="{CF6832BF-7C90-4EDB-9702-C1CC12CC575E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2820988"/>
            <a:ext cx="396875" cy="133350"/>
            <a:chOff x="686" y="3420"/>
            <a:chExt cx="250" cy="84"/>
          </a:xfrm>
        </p:grpSpPr>
        <p:sp>
          <p:nvSpPr>
            <p:cNvPr id="12559" name="WordArt 271">
              <a:extLst>
                <a:ext uri="{FF2B5EF4-FFF2-40B4-BE49-F238E27FC236}">
                  <a16:creationId xmlns:a16="http://schemas.microsoft.com/office/drawing/2014/main" id="{18D45DAC-E2E2-4E06-94E2-2844FFA3B9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勝央町</a:t>
              </a:r>
            </a:p>
          </p:txBody>
        </p:sp>
        <p:sp>
          <p:nvSpPr>
            <p:cNvPr id="12560" name="WordArt 272">
              <a:extLst>
                <a:ext uri="{FF2B5EF4-FFF2-40B4-BE49-F238E27FC236}">
                  <a16:creationId xmlns:a16="http://schemas.microsoft.com/office/drawing/2014/main" id="{64BB9646-89EA-447D-BCDE-AD72C81618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勝央町</a:t>
              </a:r>
            </a:p>
          </p:txBody>
        </p:sp>
      </p:grpSp>
      <p:grpSp>
        <p:nvGrpSpPr>
          <p:cNvPr id="12561" name="Group 273">
            <a:extLst>
              <a:ext uri="{FF2B5EF4-FFF2-40B4-BE49-F238E27FC236}">
                <a16:creationId xmlns:a16="http://schemas.microsoft.com/office/drawing/2014/main" id="{8281E0CD-D4FC-4D0E-980B-62F0DB55BD57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2009775"/>
            <a:ext cx="396875" cy="133350"/>
            <a:chOff x="1026" y="3337"/>
            <a:chExt cx="250" cy="84"/>
          </a:xfrm>
        </p:grpSpPr>
        <p:sp>
          <p:nvSpPr>
            <p:cNvPr id="12562" name="WordArt 274">
              <a:extLst>
                <a:ext uri="{FF2B5EF4-FFF2-40B4-BE49-F238E27FC236}">
                  <a16:creationId xmlns:a16="http://schemas.microsoft.com/office/drawing/2014/main" id="{D8D7F73B-41CF-49EB-9E6F-58C56E9938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333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奈義町</a:t>
              </a:r>
            </a:p>
          </p:txBody>
        </p:sp>
        <p:sp>
          <p:nvSpPr>
            <p:cNvPr id="12563" name="WordArt 275">
              <a:extLst>
                <a:ext uri="{FF2B5EF4-FFF2-40B4-BE49-F238E27FC236}">
                  <a16:creationId xmlns:a16="http://schemas.microsoft.com/office/drawing/2014/main" id="{CCD6636F-A18D-453C-9214-4868BA171A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333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奈義町</a:t>
              </a:r>
            </a:p>
          </p:txBody>
        </p:sp>
      </p:grpSp>
      <p:grpSp>
        <p:nvGrpSpPr>
          <p:cNvPr id="12564" name="Group 276">
            <a:extLst>
              <a:ext uri="{FF2B5EF4-FFF2-40B4-BE49-F238E27FC236}">
                <a16:creationId xmlns:a16="http://schemas.microsoft.com/office/drawing/2014/main" id="{C5B4D43B-27CF-4BD3-817B-46623F9E71FB}"/>
              </a:ext>
            </a:extLst>
          </p:cNvPr>
          <p:cNvGrpSpPr>
            <a:grpSpLocks/>
          </p:cNvGrpSpPr>
          <p:nvPr/>
        </p:nvGrpSpPr>
        <p:grpSpPr bwMode="auto">
          <a:xfrm>
            <a:off x="7031038" y="3405188"/>
            <a:ext cx="396875" cy="133350"/>
            <a:chOff x="686" y="3677"/>
            <a:chExt cx="250" cy="84"/>
          </a:xfrm>
        </p:grpSpPr>
        <p:sp>
          <p:nvSpPr>
            <p:cNvPr id="12565" name="WordArt 277">
              <a:extLst>
                <a:ext uri="{FF2B5EF4-FFF2-40B4-BE49-F238E27FC236}">
                  <a16:creationId xmlns:a16="http://schemas.microsoft.com/office/drawing/2014/main" id="{344CD168-3CAE-406C-B904-6E477E91EA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6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美咲町</a:t>
              </a:r>
            </a:p>
          </p:txBody>
        </p:sp>
        <p:sp>
          <p:nvSpPr>
            <p:cNvPr id="12566" name="WordArt 278">
              <a:extLst>
                <a:ext uri="{FF2B5EF4-FFF2-40B4-BE49-F238E27FC236}">
                  <a16:creationId xmlns:a16="http://schemas.microsoft.com/office/drawing/2014/main" id="{B41970E9-BF11-457E-B833-BA98B1E694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6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美咲町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38" name="Group 974">
            <a:extLst>
              <a:ext uri="{FF2B5EF4-FFF2-40B4-BE49-F238E27FC236}">
                <a16:creationId xmlns:a16="http://schemas.microsoft.com/office/drawing/2014/main" id="{041E4B83-8467-4AC6-8F2B-CE5408C96F8D}"/>
              </a:ext>
            </a:extLst>
          </p:cNvPr>
          <p:cNvGrpSpPr>
            <a:grpSpLocks/>
          </p:cNvGrpSpPr>
          <p:nvPr/>
        </p:nvGrpSpPr>
        <p:grpSpPr bwMode="auto">
          <a:xfrm>
            <a:off x="1990725" y="209550"/>
            <a:ext cx="8550275" cy="9182100"/>
            <a:chOff x="1254" y="132"/>
            <a:chExt cx="5386" cy="5784"/>
          </a:xfrm>
        </p:grpSpPr>
        <p:sp>
          <p:nvSpPr>
            <p:cNvPr id="12183" name="Freeform 919">
              <a:extLst>
                <a:ext uri="{FF2B5EF4-FFF2-40B4-BE49-F238E27FC236}">
                  <a16:creationId xmlns:a16="http://schemas.microsoft.com/office/drawing/2014/main" id="{D0C8E969-2CA7-473F-A731-809B19531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89"/>
              <a:ext cx="1304" cy="2551"/>
            </a:xfrm>
            <a:custGeom>
              <a:avLst/>
              <a:gdLst>
                <a:gd name="T0" fmla="*/ 227 w 1304"/>
                <a:gd name="T1" fmla="*/ 2551 h 2551"/>
                <a:gd name="T2" fmla="*/ 170 w 1304"/>
                <a:gd name="T3" fmla="*/ 2325 h 2551"/>
                <a:gd name="T4" fmla="*/ 227 w 1304"/>
                <a:gd name="T5" fmla="*/ 2211 h 2551"/>
                <a:gd name="T6" fmla="*/ 170 w 1304"/>
                <a:gd name="T7" fmla="*/ 2098 h 2551"/>
                <a:gd name="T8" fmla="*/ 57 w 1304"/>
                <a:gd name="T9" fmla="*/ 1984 h 2551"/>
                <a:gd name="T10" fmla="*/ 114 w 1304"/>
                <a:gd name="T11" fmla="*/ 1928 h 2551"/>
                <a:gd name="T12" fmla="*/ 57 w 1304"/>
                <a:gd name="T13" fmla="*/ 1814 h 2551"/>
                <a:gd name="T14" fmla="*/ 114 w 1304"/>
                <a:gd name="T15" fmla="*/ 1701 h 2551"/>
                <a:gd name="T16" fmla="*/ 57 w 1304"/>
                <a:gd name="T17" fmla="*/ 1474 h 2551"/>
                <a:gd name="T18" fmla="*/ 114 w 1304"/>
                <a:gd name="T19" fmla="*/ 1304 h 2551"/>
                <a:gd name="T20" fmla="*/ 57 w 1304"/>
                <a:gd name="T21" fmla="*/ 1191 h 2551"/>
                <a:gd name="T22" fmla="*/ 57 w 1304"/>
                <a:gd name="T23" fmla="*/ 907 h 2551"/>
                <a:gd name="T24" fmla="*/ 170 w 1304"/>
                <a:gd name="T25" fmla="*/ 737 h 2551"/>
                <a:gd name="T26" fmla="*/ 114 w 1304"/>
                <a:gd name="T27" fmla="*/ 510 h 2551"/>
                <a:gd name="T28" fmla="*/ 0 w 1304"/>
                <a:gd name="T29" fmla="*/ 170 h 2551"/>
                <a:gd name="T30" fmla="*/ 57 w 1304"/>
                <a:gd name="T31" fmla="*/ 113 h 2551"/>
                <a:gd name="T32" fmla="*/ 114 w 1304"/>
                <a:gd name="T33" fmla="*/ 0 h 2551"/>
                <a:gd name="T34" fmla="*/ 454 w 1304"/>
                <a:gd name="T35" fmla="*/ 57 h 2551"/>
                <a:gd name="T36" fmla="*/ 510 w 1304"/>
                <a:gd name="T37" fmla="*/ 113 h 2551"/>
                <a:gd name="T38" fmla="*/ 851 w 1304"/>
                <a:gd name="T39" fmla="*/ 170 h 2551"/>
                <a:gd name="T40" fmla="*/ 964 w 1304"/>
                <a:gd name="T41" fmla="*/ 227 h 2551"/>
                <a:gd name="T42" fmla="*/ 1021 w 1304"/>
                <a:gd name="T43" fmla="*/ 283 h 2551"/>
                <a:gd name="T44" fmla="*/ 1134 w 1304"/>
                <a:gd name="T45" fmla="*/ 510 h 2551"/>
                <a:gd name="T46" fmla="*/ 1191 w 1304"/>
                <a:gd name="T47" fmla="*/ 737 h 2551"/>
                <a:gd name="T48" fmla="*/ 1077 w 1304"/>
                <a:gd name="T49" fmla="*/ 680 h 2551"/>
                <a:gd name="T50" fmla="*/ 1021 w 1304"/>
                <a:gd name="T51" fmla="*/ 737 h 2551"/>
                <a:gd name="T52" fmla="*/ 964 w 1304"/>
                <a:gd name="T53" fmla="*/ 794 h 2551"/>
                <a:gd name="T54" fmla="*/ 1021 w 1304"/>
                <a:gd name="T55" fmla="*/ 964 h 2551"/>
                <a:gd name="T56" fmla="*/ 964 w 1304"/>
                <a:gd name="T57" fmla="*/ 1021 h 2551"/>
                <a:gd name="T58" fmla="*/ 907 w 1304"/>
                <a:gd name="T59" fmla="*/ 1077 h 2551"/>
                <a:gd name="T60" fmla="*/ 1021 w 1304"/>
                <a:gd name="T61" fmla="*/ 1134 h 2551"/>
                <a:gd name="T62" fmla="*/ 1077 w 1304"/>
                <a:gd name="T63" fmla="*/ 1191 h 2551"/>
                <a:gd name="T64" fmla="*/ 1248 w 1304"/>
                <a:gd name="T65" fmla="*/ 1247 h 2551"/>
                <a:gd name="T66" fmla="*/ 1304 w 1304"/>
                <a:gd name="T67" fmla="*/ 1361 h 2551"/>
                <a:gd name="T68" fmla="*/ 1248 w 1304"/>
                <a:gd name="T69" fmla="*/ 1531 h 2551"/>
                <a:gd name="T70" fmla="*/ 1191 w 1304"/>
                <a:gd name="T71" fmla="*/ 1758 h 2551"/>
                <a:gd name="T72" fmla="*/ 1134 w 1304"/>
                <a:gd name="T73" fmla="*/ 1814 h 2551"/>
                <a:gd name="T74" fmla="*/ 1021 w 1304"/>
                <a:gd name="T75" fmla="*/ 2041 h 2551"/>
                <a:gd name="T76" fmla="*/ 1077 w 1304"/>
                <a:gd name="T77" fmla="*/ 2098 h 2551"/>
                <a:gd name="T78" fmla="*/ 1134 w 1304"/>
                <a:gd name="T79" fmla="*/ 2211 h 2551"/>
                <a:gd name="T80" fmla="*/ 907 w 1304"/>
                <a:gd name="T81" fmla="*/ 2268 h 2551"/>
                <a:gd name="T82" fmla="*/ 681 w 1304"/>
                <a:gd name="T83" fmla="*/ 2211 h 2551"/>
                <a:gd name="T84" fmla="*/ 624 w 1304"/>
                <a:gd name="T85" fmla="*/ 2268 h 2551"/>
                <a:gd name="T86" fmla="*/ 397 w 1304"/>
                <a:gd name="T87" fmla="*/ 2438 h 2551"/>
                <a:gd name="T88" fmla="*/ 340 w 1304"/>
                <a:gd name="T89" fmla="*/ 2495 h 2551"/>
                <a:gd name="T90" fmla="*/ 284 w 1304"/>
                <a:gd name="T91" fmla="*/ 2551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04" h="2551">
                  <a:moveTo>
                    <a:pt x="284" y="2551"/>
                  </a:moveTo>
                  <a:lnTo>
                    <a:pt x="227" y="2551"/>
                  </a:lnTo>
                  <a:lnTo>
                    <a:pt x="227" y="2325"/>
                  </a:lnTo>
                  <a:lnTo>
                    <a:pt x="170" y="2325"/>
                  </a:lnTo>
                  <a:lnTo>
                    <a:pt x="170" y="2211"/>
                  </a:lnTo>
                  <a:lnTo>
                    <a:pt x="227" y="2211"/>
                  </a:lnTo>
                  <a:lnTo>
                    <a:pt x="227" y="2098"/>
                  </a:lnTo>
                  <a:lnTo>
                    <a:pt x="170" y="2098"/>
                  </a:lnTo>
                  <a:lnTo>
                    <a:pt x="170" y="1984"/>
                  </a:lnTo>
                  <a:lnTo>
                    <a:pt x="57" y="1984"/>
                  </a:lnTo>
                  <a:lnTo>
                    <a:pt x="57" y="1928"/>
                  </a:lnTo>
                  <a:lnTo>
                    <a:pt x="114" y="1928"/>
                  </a:lnTo>
                  <a:lnTo>
                    <a:pt x="114" y="1814"/>
                  </a:lnTo>
                  <a:lnTo>
                    <a:pt x="57" y="1814"/>
                  </a:lnTo>
                  <a:lnTo>
                    <a:pt x="57" y="1701"/>
                  </a:lnTo>
                  <a:lnTo>
                    <a:pt x="114" y="1701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304"/>
                  </a:lnTo>
                  <a:lnTo>
                    <a:pt x="114" y="1304"/>
                  </a:lnTo>
                  <a:lnTo>
                    <a:pt x="114" y="1191"/>
                  </a:lnTo>
                  <a:lnTo>
                    <a:pt x="57" y="1191"/>
                  </a:lnTo>
                  <a:lnTo>
                    <a:pt x="57" y="1077"/>
                  </a:lnTo>
                  <a:lnTo>
                    <a:pt x="57" y="907"/>
                  </a:lnTo>
                  <a:lnTo>
                    <a:pt x="170" y="907"/>
                  </a:lnTo>
                  <a:lnTo>
                    <a:pt x="170" y="737"/>
                  </a:lnTo>
                  <a:lnTo>
                    <a:pt x="114" y="73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851" y="113"/>
                  </a:lnTo>
                  <a:lnTo>
                    <a:pt x="851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283"/>
                  </a:lnTo>
                  <a:lnTo>
                    <a:pt x="1134" y="283"/>
                  </a:lnTo>
                  <a:lnTo>
                    <a:pt x="1134" y="510"/>
                  </a:lnTo>
                  <a:lnTo>
                    <a:pt x="1191" y="510"/>
                  </a:lnTo>
                  <a:lnTo>
                    <a:pt x="1191" y="737"/>
                  </a:lnTo>
                  <a:lnTo>
                    <a:pt x="1077" y="737"/>
                  </a:lnTo>
                  <a:lnTo>
                    <a:pt x="1077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1021" y="794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1021"/>
                  </a:lnTo>
                  <a:lnTo>
                    <a:pt x="907" y="1021"/>
                  </a:lnTo>
                  <a:lnTo>
                    <a:pt x="907" y="1077"/>
                  </a:lnTo>
                  <a:lnTo>
                    <a:pt x="1021" y="1077"/>
                  </a:lnTo>
                  <a:lnTo>
                    <a:pt x="1021" y="1134"/>
                  </a:lnTo>
                  <a:lnTo>
                    <a:pt x="1077" y="1134"/>
                  </a:lnTo>
                  <a:lnTo>
                    <a:pt x="1077" y="1191"/>
                  </a:lnTo>
                  <a:lnTo>
                    <a:pt x="1248" y="1191"/>
                  </a:lnTo>
                  <a:lnTo>
                    <a:pt x="1248" y="1247"/>
                  </a:lnTo>
                  <a:lnTo>
                    <a:pt x="1304" y="1247"/>
                  </a:lnTo>
                  <a:lnTo>
                    <a:pt x="1304" y="1361"/>
                  </a:lnTo>
                  <a:lnTo>
                    <a:pt x="1248" y="1361"/>
                  </a:lnTo>
                  <a:lnTo>
                    <a:pt x="1248" y="1531"/>
                  </a:lnTo>
                  <a:lnTo>
                    <a:pt x="1191" y="1531"/>
                  </a:lnTo>
                  <a:lnTo>
                    <a:pt x="1191" y="1758"/>
                  </a:lnTo>
                  <a:lnTo>
                    <a:pt x="1134" y="1758"/>
                  </a:lnTo>
                  <a:lnTo>
                    <a:pt x="1134" y="1814"/>
                  </a:lnTo>
                  <a:lnTo>
                    <a:pt x="1021" y="1814"/>
                  </a:lnTo>
                  <a:lnTo>
                    <a:pt x="1021" y="2041"/>
                  </a:lnTo>
                  <a:lnTo>
                    <a:pt x="1077" y="2041"/>
                  </a:lnTo>
                  <a:lnTo>
                    <a:pt x="1077" y="2098"/>
                  </a:lnTo>
                  <a:lnTo>
                    <a:pt x="1134" y="2098"/>
                  </a:lnTo>
                  <a:lnTo>
                    <a:pt x="1134" y="2211"/>
                  </a:lnTo>
                  <a:lnTo>
                    <a:pt x="907" y="2211"/>
                  </a:lnTo>
                  <a:lnTo>
                    <a:pt x="907" y="2268"/>
                  </a:lnTo>
                  <a:lnTo>
                    <a:pt x="681" y="2268"/>
                  </a:lnTo>
                  <a:lnTo>
                    <a:pt x="681" y="2211"/>
                  </a:lnTo>
                  <a:lnTo>
                    <a:pt x="624" y="2211"/>
                  </a:lnTo>
                  <a:lnTo>
                    <a:pt x="624" y="2268"/>
                  </a:lnTo>
                  <a:lnTo>
                    <a:pt x="397" y="2268"/>
                  </a:lnTo>
                  <a:lnTo>
                    <a:pt x="397" y="2438"/>
                  </a:lnTo>
                  <a:lnTo>
                    <a:pt x="340" y="2438"/>
                  </a:lnTo>
                  <a:lnTo>
                    <a:pt x="340" y="2495"/>
                  </a:lnTo>
                  <a:lnTo>
                    <a:pt x="284" y="2495"/>
                  </a:lnTo>
                  <a:lnTo>
                    <a:pt x="284" y="25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5" name="Freeform 921">
              <a:extLst>
                <a:ext uri="{FF2B5EF4-FFF2-40B4-BE49-F238E27FC236}">
                  <a16:creationId xmlns:a16="http://schemas.microsoft.com/office/drawing/2014/main" id="{51536C05-4D45-44B3-B46A-7036B201D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983"/>
              <a:ext cx="1531" cy="1814"/>
            </a:xfrm>
            <a:custGeom>
              <a:avLst/>
              <a:gdLst>
                <a:gd name="T0" fmla="*/ 1361 w 1531"/>
                <a:gd name="T1" fmla="*/ 113 h 1814"/>
                <a:gd name="T2" fmla="*/ 1304 w 1531"/>
                <a:gd name="T3" fmla="*/ 170 h 1814"/>
                <a:gd name="T4" fmla="*/ 1248 w 1531"/>
                <a:gd name="T5" fmla="*/ 227 h 1814"/>
                <a:gd name="T6" fmla="*/ 1191 w 1531"/>
                <a:gd name="T7" fmla="*/ 283 h 1814"/>
                <a:gd name="T8" fmla="*/ 964 w 1531"/>
                <a:gd name="T9" fmla="*/ 113 h 1814"/>
                <a:gd name="T10" fmla="*/ 908 w 1531"/>
                <a:gd name="T11" fmla="*/ 0 h 1814"/>
                <a:gd name="T12" fmla="*/ 681 w 1531"/>
                <a:gd name="T13" fmla="*/ 56 h 1814"/>
                <a:gd name="T14" fmla="*/ 624 w 1531"/>
                <a:gd name="T15" fmla="*/ 227 h 1814"/>
                <a:gd name="T16" fmla="*/ 681 w 1531"/>
                <a:gd name="T17" fmla="*/ 340 h 1814"/>
                <a:gd name="T18" fmla="*/ 624 w 1531"/>
                <a:gd name="T19" fmla="*/ 397 h 1814"/>
                <a:gd name="T20" fmla="*/ 681 w 1531"/>
                <a:gd name="T21" fmla="*/ 510 h 1814"/>
                <a:gd name="T22" fmla="*/ 624 w 1531"/>
                <a:gd name="T23" fmla="*/ 567 h 1814"/>
                <a:gd name="T24" fmla="*/ 511 w 1531"/>
                <a:gd name="T25" fmla="*/ 623 h 1814"/>
                <a:gd name="T26" fmla="*/ 397 w 1531"/>
                <a:gd name="T27" fmla="*/ 737 h 1814"/>
                <a:gd name="T28" fmla="*/ 454 w 1531"/>
                <a:gd name="T29" fmla="*/ 907 h 1814"/>
                <a:gd name="T30" fmla="*/ 227 w 1531"/>
                <a:gd name="T31" fmla="*/ 1077 h 1814"/>
                <a:gd name="T32" fmla="*/ 0 w 1531"/>
                <a:gd name="T33" fmla="*/ 1247 h 1814"/>
                <a:gd name="T34" fmla="*/ 57 w 1531"/>
                <a:gd name="T35" fmla="*/ 1361 h 1814"/>
                <a:gd name="T36" fmla="*/ 0 w 1531"/>
                <a:gd name="T37" fmla="*/ 1417 h 1814"/>
                <a:gd name="T38" fmla="*/ 57 w 1531"/>
                <a:gd name="T39" fmla="*/ 1474 h 1814"/>
                <a:gd name="T40" fmla="*/ 170 w 1531"/>
                <a:gd name="T41" fmla="*/ 1531 h 1814"/>
                <a:gd name="T42" fmla="*/ 114 w 1531"/>
                <a:gd name="T43" fmla="*/ 1587 h 1814"/>
                <a:gd name="T44" fmla="*/ 57 w 1531"/>
                <a:gd name="T45" fmla="*/ 1644 h 1814"/>
                <a:gd name="T46" fmla="*/ 170 w 1531"/>
                <a:gd name="T47" fmla="*/ 1757 h 1814"/>
                <a:gd name="T48" fmla="*/ 454 w 1531"/>
                <a:gd name="T49" fmla="*/ 1757 h 1814"/>
                <a:gd name="T50" fmla="*/ 511 w 1531"/>
                <a:gd name="T51" fmla="*/ 1814 h 1814"/>
                <a:gd name="T52" fmla="*/ 567 w 1531"/>
                <a:gd name="T53" fmla="*/ 1644 h 1814"/>
                <a:gd name="T54" fmla="*/ 681 w 1531"/>
                <a:gd name="T55" fmla="*/ 1701 h 1814"/>
                <a:gd name="T56" fmla="*/ 737 w 1531"/>
                <a:gd name="T57" fmla="*/ 1531 h 1814"/>
                <a:gd name="T58" fmla="*/ 851 w 1531"/>
                <a:gd name="T59" fmla="*/ 1474 h 1814"/>
                <a:gd name="T60" fmla="*/ 908 w 1531"/>
                <a:gd name="T61" fmla="*/ 1417 h 1814"/>
                <a:gd name="T62" fmla="*/ 851 w 1531"/>
                <a:gd name="T63" fmla="*/ 1134 h 1814"/>
                <a:gd name="T64" fmla="*/ 908 w 1531"/>
                <a:gd name="T65" fmla="*/ 1077 h 1814"/>
                <a:gd name="T66" fmla="*/ 1078 w 1531"/>
                <a:gd name="T67" fmla="*/ 964 h 1814"/>
                <a:gd name="T68" fmla="*/ 1248 w 1531"/>
                <a:gd name="T69" fmla="*/ 680 h 1814"/>
                <a:gd name="T70" fmla="*/ 1304 w 1531"/>
                <a:gd name="T71" fmla="*/ 453 h 1814"/>
                <a:gd name="T72" fmla="*/ 1531 w 1531"/>
                <a:gd name="T73" fmla="*/ 340 h 1814"/>
                <a:gd name="T74" fmla="*/ 1361 w 1531"/>
                <a:gd name="T75" fmla="*/ 56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1" h="1814">
                  <a:moveTo>
                    <a:pt x="1361" y="56"/>
                  </a:moveTo>
                  <a:lnTo>
                    <a:pt x="1361" y="113"/>
                  </a:lnTo>
                  <a:lnTo>
                    <a:pt x="1304" y="113"/>
                  </a:lnTo>
                  <a:lnTo>
                    <a:pt x="1304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964" y="283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681" y="0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510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397" y="623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227" y="1077"/>
                  </a:lnTo>
                  <a:lnTo>
                    <a:pt x="0" y="1077"/>
                  </a:lnTo>
                  <a:lnTo>
                    <a:pt x="0" y="1247"/>
                  </a:lnTo>
                  <a:lnTo>
                    <a:pt x="57" y="1247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417"/>
                  </a:lnTo>
                  <a:lnTo>
                    <a:pt x="57" y="1417"/>
                  </a:lnTo>
                  <a:lnTo>
                    <a:pt x="57" y="1474"/>
                  </a:lnTo>
                  <a:lnTo>
                    <a:pt x="170" y="1474"/>
                  </a:lnTo>
                  <a:lnTo>
                    <a:pt x="170" y="1531"/>
                  </a:lnTo>
                  <a:lnTo>
                    <a:pt x="114" y="1531"/>
                  </a:lnTo>
                  <a:lnTo>
                    <a:pt x="114" y="1587"/>
                  </a:lnTo>
                  <a:lnTo>
                    <a:pt x="57" y="1587"/>
                  </a:lnTo>
                  <a:lnTo>
                    <a:pt x="57" y="1644"/>
                  </a:lnTo>
                  <a:lnTo>
                    <a:pt x="170" y="1644"/>
                  </a:lnTo>
                  <a:lnTo>
                    <a:pt x="170" y="1757"/>
                  </a:lnTo>
                  <a:lnTo>
                    <a:pt x="397" y="1757"/>
                  </a:lnTo>
                  <a:lnTo>
                    <a:pt x="454" y="1757"/>
                  </a:lnTo>
                  <a:lnTo>
                    <a:pt x="454" y="1814"/>
                  </a:lnTo>
                  <a:lnTo>
                    <a:pt x="511" y="1814"/>
                  </a:lnTo>
                  <a:lnTo>
                    <a:pt x="511" y="1644"/>
                  </a:lnTo>
                  <a:lnTo>
                    <a:pt x="567" y="1644"/>
                  </a:lnTo>
                  <a:lnTo>
                    <a:pt x="567" y="1701"/>
                  </a:lnTo>
                  <a:lnTo>
                    <a:pt x="681" y="1701"/>
                  </a:lnTo>
                  <a:lnTo>
                    <a:pt x="681" y="1531"/>
                  </a:lnTo>
                  <a:lnTo>
                    <a:pt x="737" y="1531"/>
                  </a:lnTo>
                  <a:lnTo>
                    <a:pt x="737" y="1474"/>
                  </a:lnTo>
                  <a:lnTo>
                    <a:pt x="851" y="1474"/>
                  </a:lnTo>
                  <a:lnTo>
                    <a:pt x="851" y="1417"/>
                  </a:lnTo>
                  <a:lnTo>
                    <a:pt x="908" y="1417"/>
                  </a:lnTo>
                  <a:lnTo>
                    <a:pt x="908" y="1134"/>
                  </a:lnTo>
                  <a:lnTo>
                    <a:pt x="851" y="1134"/>
                  </a:lnTo>
                  <a:lnTo>
                    <a:pt x="851" y="1077"/>
                  </a:lnTo>
                  <a:lnTo>
                    <a:pt x="908" y="1077"/>
                  </a:lnTo>
                  <a:lnTo>
                    <a:pt x="908" y="964"/>
                  </a:lnTo>
                  <a:lnTo>
                    <a:pt x="1078" y="964"/>
                  </a:lnTo>
                  <a:lnTo>
                    <a:pt x="1078" y="680"/>
                  </a:lnTo>
                  <a:lnTo>
                    <a:pt x="1248" y="680"/>
                  </a:lnTo>
                  <a:lnTo>
                    <a:pt x="1248" y="453"/>
                  </a:lnTo>
                  <a:lnTo>
                    <a:pt x="1304" y="453"/>
                  </a:lnTo>
                  <a:lnTo>
                    <a:pt x="1304" y="340"/>
                  </a:lnTo>
                  <a:lnTo>
                    <a:pt x="1531" y="340"/>
                  </a:lnTo>
                  <a:lnTo>
                    <a:pt x="1531" y="56"/>
                  </a:lnTo>
                  <a:lnTo>
                    <a:pt x="1361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6" name="Freeform 922">
              <a:extLst>
                <a:ext uri="{FF2B5EF4-FFF2-40B4-BE49-F238E27FC236}">
                  <a16:creationId xmlns:a16="http://schemas.microsoft.com/office/drawing/2014/main" id="{D2E7EEC4-FFCE-412F-8968-5FCE70DF7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359"/>
              <a:ext cx="1644" cy="1871"/>
            </a:xfrm>
            <a:custGeom>
              <a:avLst/>
              <a:gdLst>
                <a:gd name="T0" fmla="*/ 227 w 1644"/>
                <a:gd name="T1" fmla="*/ 1531 h 1871"/>
                <a:gd name="T2" fmla="*/ 283 w 1644"/>
                <a:gd name="T3" fmla="*/ 1588 h 1871"/>
                <a:gd name="T4" fmla="*/ 227 w 1644"/>
                <a:gd name="T5" fmla="*/ 1701 h 1871"/>
                <a:gd name="T6" fmla="*/ 283 w 1644"/>
                <a:gd name="T7" fmla="*/ 1814 h 1871"/>
                <a:gd name="T8" fmla="*/ 340 w 1644"/>
                <a:gd name="T9" fmla="*/ 1871 h 1871"/>
                <a:gd name="T10" fmla="*/ 454 w 1644"/>
                <a:gd name="T11" fmla="*/ 1814 h 1871"/>
                <a:gd name="T12" fmla="*/ 510 w 1644"/>
                <a:gd name="T13" fmla="*/ 1701 h 1871"/>
                <a:gd name="T14" fmla="*/ 624 w 1644"/>
                <a:gd name="T15" fmla="*/ 1531 h 1871"/>
                <a:gd name="T16" fmla="*/ 567 w 1644"/>
                <a:gd name="T17" fmla="*/ 1588 h 1871"/>
                <a:gd name="T18" fmla="*/ 624 w 1644"/>
                <a:gd name="T19" fmla="*/ 1644 h 1871"/>
                <a:gd name="T20" fmla="*/ 680 w 1644"/>
                <a:gd name="T21" fmla="*/ 1758 h 1871"/>
                <a:gd name="T22" fmla="*/ 737 w 1644"/>
                <a:gd name="T23" fmla="*/ 1701 h 1871"/>
                <a:gd name="T24" fmla="*/ 850 w 1644"/>
                <a:gd name="T25" fmla="*/ 1644 h 1871"/>
                <a:gd name="T26" fmla="*/ 907 w 1644"/>
                <a:gd name="T27" fmla="*/ 1701 h 1871"/>
                <a:gd name="T28" fmla="*/ 1021 w 1644"/>
                <a:gd name="T29" fmla="*/ 1758 h 1871"/>
                <a:gd name="T30" fmla="*/ 1247 w 1644"/>
                <a:gd name="T31" fmla="*/ 1644 h 1871"/>
                <a:gd name="T32" fmla="*/ 1304 w 1644"/>
                <a:gd name="T33" fmla="*/ 1474 h 1871"/>
                <a:gd name="T34" fmla="*/ 1361 w 1644"/>
                <a:gd name="T35" fmla="*/ 1304 h 1871"/>
                <a:gd name="T36" fmla="*/ 1417 w 1644"/>
                <a:gd name="T37" fmla="*/ 1247 h 1871"/>
                <a:gd name="T38" fmla="*/ 1474 w 1644"/>
                <a:gd name="T39" fmla="*/ 851 h 1871"/>
                <a:gd name="T40" fmla="*/ 1588 w 1644"/>
                <a:gd name="T41" fmla="*/ 794 h 1871"/>
                <a:gd name="T42" fmla="*/ 1644 w 1644"/>
                <a:gd name="T43" fmla="*/ 680 h 1871"/>
                <a:gd name="T44" fmla="*/ 1588 w 1644"/>
                <a:gd name="T45" fmla="*/ 567 h 1871"/>
                <a:gd name="T46" fmla="*/ 1644 w 1644"/>
                <a:gd name="T47" fmla="*/ 454 h 1871"/>
                <a:gd name="T48" fmla="*/ 1531 w 1644"/>
                <a:gd name="T49" fmla="*/ 170 h 1871"/>
                <a:gd name="T50" fmla="*/ 1417 w 1644"/>
                <a:gd name="T51" fmla="*/ 113 h 1871"/>
                <a:gd name="T52" fmla="*/ 1361 w 1644"/>
                <a:gd name="T53" fmla="*/ 57 h 1871"/>
                <a:gd name="T54" fmla="*/ 1304 w 1644"/>
                <a:gd name="T55" fmla="*/ 0 h 1871"/>
                <a:gd name="T56" fmla="*/ 1191 w 1644"/>
                <a:gd name="T57" fmla="*/ 57 h 1871"/>
                <a:gd name="T58" fmla="*/ 964 w 1644"/>
                <a:gd name="T59" fmla="*/ 113 h 1871"/>
                <a:gd name="T60" fmla="*/ 907 w 1644"/>
                <a:gd name="T61" fmla="*/ 284 h 1871"/>
                <a:gd name="T62" fmla="*/ 850 w 1644"/>
                <a:gd name="T63" fmla="*/ 397 h 1871"/>
                <a:gd name="T64" fmla="*/ 907 w 1644"/>
                <a:gd name="T65" fmla="*/ 454 h 1871"/>
                <a:gd name="T66" fmla="*/ 850 w 1644"/>
                <a:gd name="T67" fmla="*/ 737 h 1871"/>
                <a:gd name="T68" fmla="*/ 794 w 1644"/>
                <a:gd name="T69" fmla="*/ 851 h 1871"/>
                <a:gd name="T70" fmla="*/ 737 w 1644"/>
                <a:gd name="T71" fmla="*/ 964 h 1871"/>
                <a:gd name="T72" fmla="*/ 680 w 1644"/>
                <a:gd name="T73" fmla="*/ 1191 h 1871"/>
                <a:gd name="T74" fmla="*/ 624 w 1644"/>
                <a:gd name="T75" fmla="*/ 1247 h 1871"/>
                <a:gd name="T76" fmla="*/ 567 w 1644"/>
                <a:gd name="T77" fmla="*/ 1418 h 1871"/>
                <a:gd name="T78" fmla="*/ 454 w 1644"/>
                <a:gd name="T79" fmla="*/ 1361 h 1871"/>
                <a:gd name="T80" fmla="*/ 397 w 1644"/>
                <a:gd name="T81" fmla="*/ 1304 h 1871"/>
                <a:gd name="T82" fmla="*/ 283 w 1644"/>
                <a:gd name="T83" fmla="*/ 1247 h 1871"/>
                <a:gd name="T84" fmla="*/ 227 w 1644"/>
                <a:gd name="T85" fmla="*/ 1191 h 1871"/>
                <a:gd name="T86" fmla="*/ 57 w 1644"/>
                <a:gd name="T87" fmla="*/ 1361 h 1871"/>
                <a:gd name="T88" fmla="*/ 0 w 1644"/>
                <a:gd name="T89" fmla="*/ 153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44" h="1871">
                  <a:moveTo>
                    <a:pt x="0" y="1531"/>
                  </a:moveTo>
                  <a:lnTo>
                    <a:pt x="227" y="1531"/>
                  </a:lnTo>
                  <a:lnTo>
                    <a:pt x="227" y="1588"/>
                  </a:lnTo>
                  <a:lnTo>
                    <a:pt x="283" y="1588"/>
                  </a:lnTo>
                  <a:lnTo>
                    <a:pt x="283" y="1701"/>
                  </a:lnTo>
                  <a:lnTo>
                    <a:pt x="227" y="1701"/>
                  </a:lnTo>
                  <a:lnTo>
                    <a:pt x="227" y="1814"/>
                  </a:lnTo>
                  <a:lnTo>
                    <a:pt x="283" y="1814"/>
                  </a:lnTo>
                  <a:lnTo>
                    <a:pt x="283" y="1871"/>
                  </a:lnTo>
                  <a:lnTo>
                    <a:pt x="340" y="1871"/>
                  </a:lnTo>
                  <a:lnTo>
                    <a:pt x="340" y="1814"/>
                  </a:lnTo>
                  <a:lnTo>
                    <a:pt x="454" y="1814"/>
                  </a:lnTo>
                  <a:lnTo>
                    <a:pt x="454" y="1701"/>
                  </a:lnTo>
                  <a:lnTo>
                    <a:pt x="510" y="1701"/>
                  </a:lnTo>
                  <a:lnTo>
                    <a:pt x="510" y="1531"/>
                  </a:lnTo>
                  <a:lnTo>
                    <a:pt x="624" y="1531"/>
                  </a:lnTo>
                  <a:lnTo>
                    <a:pt x="624" y="1588"/>
                  </a:lnTo>
                  <a:lnTo>
                    <a:pt x="567" y="1588"/>
                  </a:lnTo>
                  <a:lnTo>
                    <a:pt x="567" y="1644"/>
                  </a:lnTo>
                  <a:lnTo>
                    <a:pt x="624" y="1644"/>
                  </a:lnTo>
                  <a:lnTo>
                    <a:pt x="624" y="1758"/>
                  </a:lnTo>
                  <a:lnTo>
                    <a:pt x="680" y="1758"/>
                  </a:lnTo>
                  <a:lnTo>
                    <a:pt x="680" y="1701"/>
                  </a:lnTo>
                  <a:lnTo>
                    <a:pt x="737" y="1701"/>
                  </a:lnTo>
                  <a:lnTo>
                    <a:pt x="737" y="1644"/>
                  </a:lnTo>
                  <a:lnTo>
                    <a:pt x="850" y="1644"/>
                  </a:lnTo>
                  <a:lnTo>
                    <a:pt x="850" y="1701"/>
                  </a:lnTo>
                  <a:lnTo>
                    <a:pt x="907" y="1701"/>
                  </a:lnTo>
                  <a:lnTo>
                    <a:pt x="907" y="1758"/>
                  </a:lnTo>
                  <a:lnTo>
                    <a:pt x="1021" y="1758"/>
                  </a:lnTo>
                  <a:lnTo>
                    <a:pt x="1021" y="1644"/>
                  </a:lnTo>
                  <a:lnTo>
                    <a:pt x="1247" y="1644"/>
                  </a:lnTo>
                  <a:lnTo>
                    <a:pt x="1247" y="1474"/>
                  </a:lnTo>
                  <a:lnTo>
                    <a:pt x="1304" y="1474"/>
                  </a:lnTo>
                  <a:lnTo>
                    <a:pt x="1304" y="1304"/>
                  </a:lnTo>
                  <a:lnTo>
                    <a:pt x="1361" y="1304"/>
                  </a:lnTo>
                  <a:lnTo>
                    <a:pt x="1417" y="1304"/>
                  </a:lnTo>
                  <a:lnTo>
                    <a:pt x="1417" y="1247"/>
                  </a:lnTo>
                  <a:lnTo>
                    <a:pt x="1474" y="1247"/>
                  </a:lnTo>
                  <a:lnTo>
                    <a:pt x="1474" y="851"/>
                  </a:lnTo>
                  <a:lnTo>
                    <a:pt x="1588" y="851"/>
                  </a:lnTo>
                  <a:lnTo>
                    <a:pt x="1588" y="794"/>
                  </a:lnTo>
                  <a:lnTo>
                    <a:pt x="1644" y="794"/>
                  </a:lnTo>
                  <a:lnTo>
                    <a:pt x="1644" y="680"/>
                  </a:lnTo>
                  <a:lnTo>
                    <a:pt x="1588" y="680"/>
                  </a:lnTo>
                  <a:lnTo>
                    <a:pt x="1588" y="567"/>
                  </a:lnTo>
                  <a:lnTo>
                    <a:pt x="1644" y="567"/>
                  </a:lnTo>
                  <a:lnTo>
                    <a:pt x="1644" y="454"/>
                  </a:lnTo>
                  <a:lnTo>
                    <a:pt x="1531" y="454"/>
                  </a:lnTo>
                  <a:lnTo>
                    <a:pt x="1531" y="170"/>
                  </a:lnTo>
                  <a:lnTo>
                    <a:pt x="1417" y="170"/>
                  </a:lnTo>
                  <a:lnTo>
                    <a:pt x="1417" y="113"/>
                  </a:lnTo>
                  <a:lnTo>
                    <a:pt x="1361" y="113"/>
                  </a:lnTo>
                  <a:lnTo>
                    <a:pt x="1361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284"/>
                  </a:lnTo>
                  <a:lnTo>
                    <a:pt x="850" y="284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737"/>
                  </a:lnTo>
                  <a:lnTo>
                    <a:pt x="794" y="737"/>
                  </a:lnTo>
                  <a:lnTo>
                    <a:pt x="794" y="851"/>
                  </a:lnTo>
                  <a:lnTo>
                    <a:pt x="737" y="851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1191"/>
                  </a:lnTo>
                  <a:lnTo>
                    <a:pt x="624" y="1191"/>
                  </a:lnTo>
                  <a:lnTo>
                    <a:pt x="624" y="1247"/>
                  </a:lnTo>
                  <a:lnTo>
                    <a:pt x="567" y="1247"/>
                  </a:lnTo>
                  <a:lnTo>
                    <a:pt x="567" y="1418"/>
                  </a:lnTo>
                  <a:lnTo>
                    <a:pt x="454" y="1418"/>
                  </a:lnTo>
                  <a:lnTo>
                    <a:pt x="454" y="1361"/>
                  </a:lnTo>
                  <a:lnTo>
                    <a:pt x="397" y="1361"/>
                  </a:lnTo>
                  <a:lnTo>
                    <a:pt x="397" y="1304"/>
                  </a:lnTo>
                  <a:lnTo>
                    <a:pt x="283" y="1304"/>
                  </a:lnTo>
                  <a:lnTo>
                    <a:pt x="283" y="1247"/>
                  </a:lnTo>
                  <a:lnTo>
                    <a:pt x="227" y="1247"/>
                  </a:lnTo>
                  <a:lnTo>
                    <a:pt x="227" y="1191"/>
                  </a:lnTo>
                  <a:lnTo>
                    <a:pt x="57" y="1191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53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>
              <a:extLst>
                <a:ext uri="{FF2B5EF4-FFF2-40B4-BE49-F238E27FC236}">
                  <a16:creationId xmlns:a16="http://schemas.microsoft.com/office/drawing/2014/main" id="{6D83E2BD-56B9-43DE-BF38-31EBC9C63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132"/>
              <a:ext cx="1248" cy="1645"/>
            </a:xfrm>
            <a:custGeom>
              <a:avLst/>
              <a:gdLst>
                <a:gd name="T0" fmla="*/ 1248 w 1248"/>
                <a:gd name="T1" fmla="*/ 340 h 1645"/>
                <a:gd name="T2" fmla="*/ 1191 w 1248"/>
                <a:gd name="T3" fmla="*/ 511 h 1645"/>
                <a:gd name="T4" fmla="*/ 1134 w 1248"/>
                <a:gd name="T5" fmla="*/ 624 h 1645"/>
                <a:gd name="T6" fmla="*/ 1191 w 1248"/>
                <a:gd name="T7" fmla="*/ 681 h 1645"/>
                <a:gd name="T8" fmla="*/ 1134 w 1248"/>
                <a:gd name="T9" fmla="*/ 964 h 1645"/>
                <a:gd name="T10" fmla="*/ 1078 w 1248"/>
                <a:gd name="T11" fmla="*/ 1078 h 1645"/>
                <a:gd name="T12" fmla="*/ 1021 w 1248"/>
                <a:gd name="T13" fmla="*/ 1191 h 1645"/>
                <a:gd name="T14" fmla="*/ 964 w 1248"/>
                <a:gd name="T15" fmla="*/ 1418 h 1645"/>
                <a:gd name="T16" fmla="*/ 908 w 1248"/>
                <a:gd name="T17" fmla="*/ 1474 h 1645"/>
                <a:gd name="T18" fmla="*/ 851 w 1248"/>
                <a:gd name="T19" fmla="*/ 1645 h 1645"/>
                <a:gd name="T20" fmla="*/ 738 w 1248"/>
                <a:gd name="T21" fmla="*/ 1588 h 1645"/>
                <a:gd name="T22" fmla="*/ 681 w 1248"/>
                <a:gd name="T23" fmla="*/ 1531 h 1645"/>
                <a:gd name="T24" fmla="*/ 567 w 1248"/>
                <a:gd name="T25" fmla="*/ 1474 h 1645"/>
                <a:gd name="T26" fmla="*/ 511 w 1248"/>
                <a:gd name="T27" fmla="*/ 1418 h 1645"/>
                <a:gd name="T28" fmla="*/ 397 w 1248"/>
                <a:gd name="T29" fmla="*/ 1304 h 1645"/>
                <a:gd name="T30" fmla="*/ 341 w 1248"/>
                <a:gd name="T31" fmla="*/ 1248 h 1645"/>
                <a:gd name="T32" fmla="*/ 170 w 1248"/>
                <a:gd name="T33" fmla="*/ 1191 h 1645"/>
                <a:gd name="T34" fmla="*/ 114 w 1248"/>
                <a:gd name="T35" fmla="*/ 1134 h 1645"/>
                <a:gd name="T36" fmla="*/ 0 w 1248"/>
                <a:gd name="T37" fmla="*/ 1078 h 1645"/>
                <a:gd name="T38" fmla="*/ 57 w 1248"/>
                <a:gd name="T39" fmla="*/ 1021 h 1645"/>
                <a:gd name="T40" fmla="*/ 114 w 1248"/>
                <a:gd name="T41" fmla="*/ 851 h 1645"/>
                <a:gd name="T42" fmla="*/ 57 w 1248"/>
                <a:gd name="T43" fmla="*/ 794 h 1645"/>
                <a:gd name="T44" fmla="*/ 114 w 1248"/>
                <a:gd name="T45" fmla="*/ 737 h 1645"/>
                <a:gd name="T46" fmla="*/ 170 w 1248"/>
                <a:gd name="T47" fmla="*/ 794 h 1645"/>
                <a:gd name="T48" fmla="*/ 284 w 1248"/>
                <a:gd name="T49" fmla="*/ 567 h 1645"/>
                <a:gd name="T50" fmla="*/ 397 w 1248"/>
                <a:gd name="T51" fmla="*/ 511 h 1645"/>
                <a:gd name="T52" fmla="*/ 454 w 1248"/>
                <a:gd name="T53" fmla="*/ 340 h 1645"/>
                <a:gd name="T54" fmla="*/ 567 w 1248"/>
                <a:gd name="T55" fmla="*/ 284 h 1645"/>
                <a:gd name="T56" fmla="*/ 624 w 1248"/>
                <a:gd name="T57" fmla="*/ 227 h 1645"/>
                <a:gd name="T58" fmla="*/ 794 w 1248"/>
                <a:gd name="T59" fmla="*/ 57 h 1645"/>
                <a:gd name="T60" fmla="*/ 908 w 1248"/>
                <a:gd name="T61" fmla="*/ 0 h 1645"/>
                <a:gd name="T62" fmla="*/ 1191 w 1248"/>
                <a:gd name="T63" fmla="*/ 170 h 1645"/>
                <a:gd name="T64" fmla="*/ 1134 w 1248"/>
                <a:gd name="T65" fmla="*/ 227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8" h="1645">
                  <a:moveTo>
                    <a:pt x="1248" y="227"/>
                  </a:moveTo>
                  <a:lnTo>
                    <a:pt x="1248" y="340"/>
                  </a:lnTo>
                  <a:lnTo>
                    <a:pt x="1191" y="340"/>
                  </a:lnTo>
                  <a:lnTo>
                    <a:pt x="1191" y="511"/>
                  </a:lnTo>
                  <a:lnTo>
                    <a:pt x="1134" y="511"/>
                  </a:lnTo>
                  <a:lnTo>
                    <a:pt x="1134" y="624"/>
                  </a:lnTo>
                  <a:lnTo>
                    <a:pt x="1191" y="624"/>
                  </a:lnTo>
                  <a:lnTo>
                    <a:pt x="1191" y="681"/>
                  </a:lnTo>
                  <a:lnTo>
                    <a:pt x="1134" y="681"/>
                  </a:lnTo>
                  <a:lnTo>
                    <a:pt x="1134" y="964"/>
                  </a:lnTo>
                  <a:lnTo>
                    <a:pt x="1078" y="964"/>
                  </a:lnTo>
                  <a:lnTo>
                    <a:pt x="1078" y="1078"/>
                  </a:lnTo>
                  <a:lnTo>
                    <a:pt x="1021" y="1078"/>
                  </a:lnTo>
                  <a:lnTo>
                    <a:pt x="1021" y="1191"/>
                  </a:lnTo>
                  <a:lnTo>
                    <a:pt x="964" y="1191"/>
                  </a:lnTo>
                  <a:lnTo>
                    <a:pt x="964" y="1418"/>
                  </a:lnTo>
                  <a:lnTo>
                    <a:pt x="908" y="1418"/>
                  </a:lnTo>
                  <a:lnTo>
                    <a:pt x="908" y="1474"/>
                  </a:lnTo>
                  <a:lnTo>
                    <a:pt x="851" y="1474"/>
                  </a:lnTo>
                  <a:lnTo>
                    <a:pt x="851" y="1645"/>
                  </a:lnTo>
                  <a:lnTo>
                    <a:pt x="738" y="1645"/>
                  </a:lnTo>
                  <a:lnTo>
                    <a:pt x="738" y="1588"/>
                  </a:lnTo>
                  <a:lnTo>
                    <a:pt x="681" y="1588"/>
                  </a:lnTo>
                  <a:lnTo>
                    <a:pt x="681" y="1531"/>
                  </a:lnTo>
                  <a:lnTo>
                    <a:pt x="567" y="1531"/>
                  </a:lnTo>
                  <a:lnTo>
                    <a:pt x="567" y="1474"/>
                  </a:lnTo>
                  <a:lnTo>
                    <a:pt x="511" y="1474"/>
                  </a:lnTo>
                  <a:lnTo>
                    <a:pt x="511" y="1418"/>
                  </a:lnTo>
                  <a:lnTo>
                    <a:pt x="397" y="1418"/>
                  </a:lnTo>
                  <a:lnTo>
                    <a:pt x="397" y="1304"/>
                  </a:lnTo>
                  <a:lnTo>
                    <a:pt x="341" y="1304"/>
                  </a:lnTo>
                  <a:lnTo>
                    <a:pt x="341" y="1248"/>
                  </a:lnTo>
                  <a:lnTo>
                    <a:pt x="170" y="1248"/>
                  </a:lnTo>
                  <a:lnTo>
                    <a:pt x="170" y="1191"/>
                  </a:lnTo>
                  <a:lnTo>
                    <a:pt x="114" y="1191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078"/>
                  </a:lnTo>
                  <a:lnTo>
                    <a:pt x="57" y="1078"/>
                  </a:lnTo>
                  <a:lnTo>
                    <a:pt x="57" y="1021"/>
                  </a:lnTo>
                  <a:lnTo>
                    <a:pt x="114" y="1021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284" y="794"/>
                  </a:lnTo>
                  <a:lnTo>
                    <a:pt x="284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794" y="227"/>
                  </a:lnTo>
                  <a:lnTo>
                    <a:pt x="794" y="57"/>
                  </a:lnTo>
                  <a:lnTo>
                    <a:pt x="908" y="57"/>
                  </a:lnTo>
                  <a:lnTo>
                    <a:pt x="908" y="0"/>
                  </a:lnTo>
                  <a:lnTo>
                    <a:pt x="1191" y="0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227"/>
                  </a:lnTo>
                  <a:lnTo>
                    <a:pt x="124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>
              <a:extLst>
                <a:ext uri="{FF2B5EF4-FFF2-40B4-BE49-F238E27FC236}">
                  <a16:creationId xmlns:a16="http://schemas.microsoft.com/office/drawing/2014/main" id="{79D23354-9C75-4471-A696-877D2D77E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1890"/>
              <a:ext cx="1701" cy="680"/>
            </a:xfrm>
            <a:custGeom>
              <a:avLst/>
              <a:gdLst>
                <a:gd name="T0" fmla="*/ 0 w 1701"/>
                <a:gd name="T1" fmla="*/ 510 h 680"/>
                <a:gd name="T2" fmla="*/ 227 w 1701"/>
                <a:gd name="T3" fmla="*/ 397 h 680"/>
                <a:gd name="T4" fmla="*/ 170 w 1701"/>
                <a:gd name="T5" fmla="*/ 340 h 680"/>
                <a:gd name="T6" fmla="*/ 114 w 1701"/>
                <a:gd name="T7" fmla="*/ 113 h 680"/>
                <a:gd name="T8" fmla="*/ 227 w 1701"/>
                <a:gd name="T9" fmla="*/ 57 h 680"/>
                <a:gd name="T10" fmla="*/ 284 w 1701"/>
                <a:gd name="T11" fmla="*/ 0 h 680"/>
                <a:gd name="T12" fmla="*/ 511 w 1701"/>
                <a:gd name="T13" fmla="*/ 57 h 680"/>
                <a:gd name="T14" fmla="*/ 567 w 1701"/>
                <a:gd name="T15" fmla="*/ 170 h 680"/>
                <a:gd name="T16" fmla="*/ 511 w 1701"/>
                <a:gd name="T17" fmla="*/ 283 h 680"/>
                <a:gd name="T18" fmla="*/ 567 w 1701"/>
                <a:gd name="T19" fmla="*/ 340 h 680"/>
                <a:gd name="T20" fmla="*/ 624 w 1701"/>
                <a:gd name="T21" fmla="*/ 283 h 680"/>
                <a:gd name="T22" fmla="*/ 738 w 1701"/>
                <a:gd name="T23" fmla="*/ 170 h 680"/>
                <a:gd name="T24" fmla="*/ 794 w 1701"/>
                <a:gd name="T25" fmla="*/ 0 h 680"/>
                <a:gd name="T26" fmla="*/ 908 w 1701"/>
                <a:gd name="T27" fmla="*/ 57 h 680"/>
                <a:gd name="T28" fmla="*/ 851 w 1701"/>
                <a:gd name="T29" fmla="*/ 113 h 680"/>
                <a:gd name="T30" fmla="*/ 908 w 1701"/>
                <a:gd name="T31" fmla="*/ 227 h 680"/>
                <a:gd name="T32" fmla="*/ 964 w 1701"/>
                <a:gd name="T33" fmla="*/ 170 h 680"/>
                <a:gd name="T34" fmla="*/ 1021 w 1701"/>
                <a:gd name="T35" fmla="*/ 113 h 680"/>
                <a:gd name="T36" fmla="*/ 1134 w 1701"/>
                <a:gd name="T37" fmla="*/ 170 h 680"/>
                <a:gd name="T38" fmla="*/ 1191 w 1701"/>
                <a:gd name="T39" fmla="*/ 227 h 680"/>
                <a:gd name="T40" fmla="*/ 1305 w 1701"/>
                <a:gd name="T41" fmla="*/ 113 h 680"/>
                <a:gd name="T42" fmla="*/ 1531 w 1701"/>
                <a:gd name="T43" fmla="*/ 340 h 680"/>
                <a:gd name="T44" fmla="*/ 1588 w 1701"/>
                <a:gd name="T45" fmla="*/ 454 h 680"/>
                <a:gd name="T46" fmla="*/ 1531 w 1701"/>
                <a:gd name="T47" fmla="*/ 510 h 680"/>
                <a:gd name="T48" fmla="*/ 1588 w 1701"/>
                <a:gd name="T49" fmla="*/ 567 h 680"/>
                <a:gd name="T50" fmla="*/ 1701 w 1701"/>
                <a:gd name="T51" fmla="*/ 624 h 680"/>
                <a:gd name="T52" fmla="*/ 1645 w 1701"/>
                <a:gd name="T53" fmla="*/ 680 h 680"/>
                <a:gd name="T54" fmla="*/ 1531 w 1701"/>
                <a:gd name="T55" fmla="*/ 567 h 680"/>
                <a:gd name="T56" fmla="*/ 1475 w 1701"/>
                <a:gd name="T57" fmla="*/ 624 h 680"/>
                <a:gd name="T58" fmla="*/ 1305 w 1701"/>
                <a:gd name="T59" fmla="*/ 567 h 680"/>
                <a:gd name="T60" fmla="*/ 1191 w 1701"/>
                <a:gd name="T61" fmla="*/ 624 h 680"/>
                <a:gd name="T62" fmla="*/ 1134 w 1701"/>
                <a:gd name="T63" fmla="*/ 454 h 680"/>
                <a:gd name="T64" fmla="*/ 964 w 1701"/>
                <a:gd name="T65" fmla="*/ 510 h 680"/>
                <a:gd name="T66" fmla="*/ 908 w 1701"/>
                <a:gd name="T67" fmla="*/ 454 h 680"/>
                <a:gd name="T68" fmla="*/ 851 w 1701"/>
                <a:gd name="T69" fmla="*/ 397 h 680"/>
                <a:gd name="T70" fmla="*/ 794 w 1701"/>
                <a:gd name="T71" fmla="*/ 510 h 680"/>
                <a:gd name="T72" fmla="*/ 738 w 1701"/>
                <a:gd name="T73" fmla="*/ 567 h 680"/>
                <a:gd name="T74" fmla="*/ 567 w 1701"/>
                <a:gd name="T75" fmla="*/ 624 h 680"/>
                <a:gd name="T76" fmla="*/ 454 w 1701"/>
                <a:gd name="T77" fmla="*/ 567 h 680"/>
                <a:gd name="T78" fmla="*/ 397 w 1701"/>
                <a:gd name="T79" fmla="*/ 624 h 680"/>
                <a:gd name="T80" fmla="*/ 341 w 1701"/>
                <a:gd name="T81" fmla="*/ 567 h 680"/>
                <a:gd name="T82" fmla="*/ 170 w 1701"/>
                <a:gd name="T83" fmla="*/ 680 h 680"/>
                <a:gd name="T84" fmla="*/ 57 w 1701"/>
                <a:gd name="T85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1" h="680">
                  <a:moveTo>
                    <a:pt x="0" y="624"/>
                  </a:moveTo>
                  <a:lnTo>
                    <a:pt x="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8" y="283"/>
                  </a:lnTo>
                  <a:lnTo>
                    <a:pt x="738" y="170"/>
                  </a:lnTo>
                  <a:lnTo>
                    <a:pt x="794" y="170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57"/>
                  </a:lnTo>
                  <a:lnTo>
                    <a:pt x="851" y="57"/>
                  </a:lnTo>
                  <a:lnTo>
                    <a:pt x="851" y="113"/>
                  </a:lnTo>
                  <a:lnTo>
                    <a:pt x="908" y="113"/>
                  </a:lnTo>
                  <a:lnTo>
                    <a:pt x="908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1021" y="170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27"/>
                  </a:lnTo>
                  <a:lnTo>
                    <a:pt x="1305" y="227"/>
                  </a:lnTo>
                  <a:lnTo>
                    <a:pt x="1305" y="113"/>
                  </a:lnTo>
                  <a:lnTo>
                    <a:pt x="1531" y="113"/>
                  </a:lnTo>
                  <a:lnTo>
                    <a:pt x="1531" y="340"/>
                  </a:lnTo>
                  <a:lnTo>
                    <a:pt x="1588" y="340"/>
                  </a:lnTo>
                  <a:lnTo>
                    <a:pt x="1588" y="454"/>
                  </a:lnTo>
                  <a:lnTo>
                    <a:pt x="1531" y="454"/>
                  </a:lnTo>
                  <a:lnTo>
                    <a:pt x="1531" y="510"/>
                  </a:lnTo>
                  <a:lnTo>
                    <a:pt x="1588" y="510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624"/>
                  </a:lnTo>
                  <a:lnTo>
                    <a:pt x="1645" y="624"/>
                  </a:lnTo>
                  <a:lnTo>
                    <a:pt x="1645" y="680"/>
                  </a:lnTo>
                  <a:lnTo>
                    <a:pt x="1531" y="680"/>
                  </a:lnTo>
                  <a:lnTo>
                    <a:pt x="1531" y="567"/>
                  </a:lnTo>
                  <a:lnTo>
                    <a:pt x="1475" y="567"/>
                  </a:lnTo>
                  <a:lnTo>
                    <a:pt x="1475" y="624"/>
                  </a:lnTo>
                  <a:lnTo>
                    <a:pt x="1305" y="624"/>
                  </a:lnTo>
                  <a:lnTo>
                    <a:pt x="1305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908" y="510"/>
                  </a:lnTo>
                  <a:lnTo>
                    <a:pt x="908" y="454"/>
                  </a:lnTo>
                  <a:lnTo>
                    <a:pt x="851" y="454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510"/>
                  </a:lnTo>
                  <a:lnTo>
                    <a:pt x="738" y="510"/>
                  </a:lnTo>
                  <a:lnTo>
                    <a:pt x="738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341" y="624"/>
                  </a:lnTo>
                  <a:lnTo>
                    <a:pt x="341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2" name="Freeform 928">
              <a:extLst>
                <a:ext uri="{FF2B5EF4-FFF2-40B4-BE49-F238E27FC236}">
                  <a16:creationId xmlns:a16="http://schemas.microsoft.com/office/drawing/2014/main" id="{B6F68434-761B-4542-ADE4-AC138B0CD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699"/>
              <a:ext cx="567" cy="567"/>
            </a:xfrm>
            <a:custGeom>
              <a:avLst/>
              <a:gdLst>
                <a:gd name="T0" fmla="*/ 0 w 567"/>
                <a:gd name="T1" fmla="*/ 284 h 567"/>
                <a:gd name="T2" fmla="*/ 170 w 567"/>
                <a:gd name="T3" fmla="*/ 284 h 567"/>
                <a:gd name="T4" fmla="*/ 170 w 567"/>
                <a:gd name="T5" fmla="*/ 227 h 567"/>
                <a:gd name="T6" fmla="*/ 226 w 567"/>
                <a:gd name="T7" fmla="*/ 227 h 567"/>
                <a:gd name="T8" fmla="*/ 226 w 567"/>
                <a:gd name="T9" fmla="*/ 170 h 567"/>
                <a:gd name="T10" fmla="*/ 340 w 567"/>
                <a:gd name="T11" fmla="*/ 170 h 567"/>
                <a:gd name="T12" fmla="*/ 340 w 567"/>
                <a:gd name="T13" fmla="*/ 114 h 567"/>
                <a:gd name="T14" fmla="*/ 396 w 567"/>
                <a:gd name="T15" fmla="*/ 114 h 567"/>
                <a:gd name="T16" fmla="*/ 396 w 567"/>
                <a:gd name="T17" fmla="*/ 0 h 567"/>
                <a:gd name="T18" fmla="*/ 567 w 567"/>
                <a:gd name="T19" fmla="*/ 0 h 567"/>
                <a:gd name="T20" fmla="*/ 567 w 567"/>
                <a:gd name="T21" fmla="*/ 170 h 567"/>
                <a:gd name="T22" fmla="*/ 510 w 567"/>
                <a:gd name="T23" fmla="*/ 170 h 567"/>
                <a:gd name="T24" fmla="*/ 510 w 567"/>
                <a:gd name="T25" fmla="*/ 340 h 567"/>
                <a:gd name="T26" fmla="*/ 453 w 567"/>
                <a:gd name="T27" fmla="*/ 340 h 567"/>
                <a:gd name="T28" fmla="*/ 453 w 567"/>
                <a:gd name="T29" fmla="*/ 397 h 567"/>
                <a:gd name="T30" fmla="*/ 396 w 567"/>
                <a:gd name="T31" fmla="*/ 397 h 567"/>
                <a:gd name="T32" fmla="*/ 396 w 567"/>
                <a:gd name="T33" fmla="*/ 454 h 567"/>
                <a:gd name="T34" fmla="*/ 340 w 567"/>
                <a:gd name="T35" fmla="*/ 454 h 567"/>
                <a:gd name="T36" fmla="*/ 340 w 567"/>
                <a:gd name="T37" fmla="*/ 511 h 567"/>
                <a:gd name="T38" fmla="*/ 283 w 567"/>
                <a:gd name="T39" fmla="*/ 511 h 567"/>
                <a:gd name="T40" fmla="*/ 283 w 567"/>
                <a:gd name="T41" fmla="*/ 567 h 567"/>
                <a:gd name="T42" fmla="*/ 56 w 567"/>
                <a:gd name="T43" fmla="*/ 567 h 567"/>
                <a:gd name="T44" fmla="*/ 56 w 567"/>
                <a:gd name="T45" fmla="*/ 397 h 567"/>
                <a:gd name="T46" fmla="*/ 0 w 567"/>
                <a:gd name="T47" fmla="*/ 397 h 567"/>
                <a:gd name="T48" fmla="*/ 0 w 567"/>
                <a:gd name="T49" fmla="*/ 28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567">
                  <a:moveTo>
                    <a:pt x="0" y="284"/>
                  </a:move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396" y="397"/>
                  </a:lnTo>
                  <a:lnTo>
                    <a:pt x="396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283" y="567"/>
                  </a:lnTo>
                  <a:lnTo>
                    <a:pt x="56" y="567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>
              <a:extLst>
                <a:ext uri="{FF2B5EF4-FFF2-40B4-BE49-F238E27FC236}">
                  <a16:creationId xmlns:a16="http://schemas.microsoft.com/office/drawing/2014/main" id="{FD97F096-5AF6-4551-A2D1-2308C26FD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1039"/>
              <a:ext cx="454" cy="567"/>
            </a:xfrm>
            <a:custGeom>
              <a:avLst/>
              <a:gdLst>
                <a:gd name="T0" fmla="*/ 397 w 454"/>
                <a:gd name="T1" fmla="*/ 0 h 567"/>
                <a:gd name="T2" fmla="*/ 397 w 454"/>
                <a:gd name="T3" fmla="*/ 171 h 567"/>
                <a:gd name="T4" fmla="*/ 454 w 454"/>
                <a:gd name="T5" fmla="*/ 171 h 567"/>
                <a:gd name="T6" fmla="*/ 454 w 454"/>
                <a:gd name="T7" fmla="*/ 284 h 567"/>
                <a:gd name="T8" fmla="*/ 397 w 454"/>
                <a:gd name="T9" fmla="*/ 284 h 567"/>
                <a:gd name="T10" fmla="*/ 397 w 454"/>
                <a:gd name="T11" fmla="*/ 341 h 567"/>
                <a:gd name="T12" fmla="*/ 454 w 454"/>
                <a:gd name="T13" fmla="*/ 341 h 567"/>
                <a:gd name="T14" fmla="*/ 454 w 454"/>
                <a:gd name="T15" fmla="*/ 454 h 567"/>
                <a:gd name="T16" fmla="*/ 397 w 454"/>
                <a:gd name="T17" fmla="*/ 454 h 567"/>
                <a:gd name="T18" fmla="*/ 397 w 454"/>
                <a:gd name="T19" fmla="*/ 511 h 567"/>
                <a:gd name="T20" fmla="*/ 284 w 454"/>
                <a:gd name="T21" fmla="*/ 511 h 567"/>
                <a:gd name="T22" fmla="*/ 284 w 454"/>
                <a:gd name="T23" fmla="*/ 567 h 567"/>
                <a:gd name="T24" fmla="*/ 57 w 454"/>
                <a:gd name="T25" fmla="*/ 567 h 567"/>
                <a:gd name="T26" fmla="*/ 57 w 454"/>
                <a:gd name="T27" fmla="*/ 511 h 567"/>
                <a:gd name="T28" fmla="*/ 0 w 454"/>
                <a:gd name="T29" fmla="*/ 511 h 567"/>
                <a:gd name="T30" fmla="*/ 0 w 454"/>
                <a:gd name="T31" fmla="*/ 171 h 567"/>
                <a:gd name="T32" fmla="*/ 114 w 454"/>
                <a:gd name="T33" fmla="*/ 171 h 567"/>
                <a:gd name="T34" fmla="*/ 114 w 454"/>
                <a:gd name="T35" fmla="*/ 114 h 567"/>
                <a:gd name="T36" fmla="*/ 227 w 454"/>
                <a:gd name="T37" fmla="*/ 114 h 567"/>
                <a:gd name="T38" fmla="*/ 227 w 454"/>
                <a:gd name="T39" fmla="*/ 0 h 567"/>
                <a:gd name="T40" fmla="*/ 397 w 454"/>
                <a:gd name="T4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567">
                  <a:moveTo>
                    <a:pt x="397" y="0"/>
                  </a:moveTo>
                  <a:lnTo>
                    <a:pt x="397" y="171"/>
                  </a:lnTo>
                  <a:lnTo>
                    <a:pt x="454" y="171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171"/>
                  </a:lnTo>
                  <a:lnTo>
                    <a:pt x="114" y="171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>
              <a:extLst>
                <a:ext uri="{FF2B5EF4-FFF2-40B4-BE49-F238E27FC236}">
                  <a16:creationId xmlns:a16="http://schemas.microsoft.com/office/drawing/2014/main" id="{76F4512B-E1F6-4933-8F48-169798FDA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287"/>
              <a:ext cx="567" cy="567"/>
            </a:xfrm>
            <a:custGeom>
              <a:avLst/>
              <a:gdLst>
                <a:gd name="T0" fmla="*/ 57 w 567"/>
                <a:gd name="T1" fmla="*/ 170 h 567"/>
                <a:gd name="T2" fmla="*/ 57 w 567"/>
                <a:gd name="T3" fmla="*/ 283 h 567"/>
                <a:gd name="T4" fmla="*/ 0 w 567"/>
                <a:gd name="T5" fmla="*/ 283 h 567"/>
                <a:gd name="T6" fmla="*/ 0 w 567"/>
                <a:gd name="T7" fmla="*/ 397 h 567"/>
                <a:gd name="T8" fmla="*/ 114 w 567"/>
                <a:gd name="T9" fmla="*/ 397 h 567"/>
                <a:gd name="T10" fmla="*/ 114 w 567"/>
                <a:gd name="T11" fmla="*/ 453 h 567"/>
                <a:gd name="T12" fmla="*/ 170 w 567"/>
                <a:gd name="T13" fmla="*/ 453 h 567"/>
                <a:gd name="T14" fmla="*/ 170 w 567"/>
                <a:gd name="T15" fmla="*/ 567 h 567"/>
                <a:gd name="T16" fmla="*/ 397 w 567"/>
                <a:gd name="T17" fmla="*/ 567 h 567"/>
                <a:gd name="T18" fmla="*/ 397 w 567"/>
                <a:gd name="T19" fmla="*/ 510 h 567"/>
                <a:gd name="T20" fmla="*/ 510 w 567"/>
                <a:gd name="T21" fmla="*/ 510 h 567"/>
                <a:gd name="T22" fmla="*/ 510 w 567"/>
                <a:gd name="T23" fmla="*/ 340 h 567"/>
                <a:gd name="T24" fmla="*/ 567 w 567"/>
                <a:gd name="T25" fmla="*/ 340 h 567"/>
                <a:gd name="T26" fmla="*/ 567 w 567"/>
                <a:gd name="T27" fmla="*/ 227 h 567"/>
                <a:gd name="T28" fmla="*/ 510 w 567"/>
                <a:gd name="T29" fmla="*/ 227 h 567"/>
                <a:gd name="T30" fmla="*/ 510 w 567"/>
                <a:gd name="T31" fmla="*/ 57 h 567"/>
                <a:gd name="T32" fmla="*/ 340 w 567"/>
                <a:gd name="T33" fmla="*/ 57 h 567"/>
                <a:gd name="T34" fmla="*/ 340 w 567"/>
                <a:gd name="T35" fmla="*/ 113 h 567"/>
                <a:gd name="T36" fmla="*/ 284 w 567"/>
                <a:gd name="T37" fmla="*/ 113 h 567"/>
                <a:gd name="T38" fmla="*/ 284 w 567"/>
                <a:gd name="T39" fmla="*/ 57 h 567"/>
                <a:gd name="T40" fmla="*/ 227 w 567"/>
                <a:gd name="T41" fmla="*/ 57 h 567"/>
                <a:gd name="T42" fmla="*/ 227 w 567"/>
                <a:gd name="T43" fmla="*/ 0 h 567"/>
                <a:gd name="T44" fmla="*/ 170 w 567"/>
                <a:gd name="T45" fmla="*/ 0 h 567"/>
                <a:gd name="T46" fmla="*/ 170 w 567"/>
                <a:gd name="T47" fmla="*/ 113 h 567"/>
                <a:gd name="T48" fmla="*/ 114 w 567"/>
                <a:gd name="T49" fmla="*/ 113 h 567"/>
                <a:gd name="T50" fmla="*/ 114 w 567"/>
                <a:gd name="T51" fmla="*/ 170 h 567"/>
                <a:gd name="T52" fmla="*/ 57 w 567"/>
                <a:gd name="T53" fmla="*/ 17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567">
                  <a:moveTo>
                    <a:pt x="57" y="170"/>
                  </a:move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510" y="510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5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5" name="Freeform 931">
              <a:extLst>
                <a:ext uri="{FF2B5EF4-FFF2-40B4-BE49-F238E27FC236}">
                  <a16:creationId xmlns:a16="http://schemas.microsoft.com/office/drawing/2014/main" id="{A2474337-03DD-4290-AF38-4720E24F5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1550"/>
              <a:ext cx="454" cy="510"/>
            </a:xfrm>
            <a:custGeom>
              <a:avLst/>
              <a:gdLst>
                <a:gd name="T0" fmla="*/ 227 w 454"/>
                <a:gd name="T1" fmla="*/ 0 h 510"/>
                <a:gd name="T2" fmla="*/ 227 w 454"/>
                <a:gd name="T3" fmla="*/ 56 h 510"/>
                <a:gd name="T4" fmla="*/ 170 w 454"/>
                <a:gd name="T5" fmla="*/ 56 h 510"/>
                <a:gd name="T6" fmla="*/ 170 w 454"/>
                <a:gd name="T7" fmla="*/ 113 h 510"/>
                <a:gd name="T8" fmla="*/ 57 w 454"/>
                <a:gd name="T9" fmla="*/ 113 h 510"/>
                <a:gd name="T10" fmla="*/ 57 w 454"/>
                <a:gd name="T11" fmla="*/ 283 h 510"/>
                <a:gd name="T12" fmla="*/ 0 w 454"/>
                <a:gd name="T13" fmla="*/ 283 h 510"/>
                <a:gd name="T14" fmla="*/ 0 w 454"/>
                <a:gd name="T15" fmla="*/ 510 h 510"/>
                <a:gd name="T16" fmla="*/ 227 w 454"/>
                <a:gd name="T17" fmla="*/ 510 h 510"/>
                <a:gd name="T18" fmla="*/ 227 w 454"/>
                <a:gd name="T19" fmla="*/ 340 h 510"/>
                <a:gd name="T20" fmla="*/ 454 w 454"/>
                <a:gd name="T21" fmla="*/ 340 h 510"/>
                <a:gd name="T22" fmla="*/ 454 w 454"/>
                <a:gd name="T23" fmla="*/ 170 h 510"/>
                <a:gd name="T24" fmla="*/ 397 w 454"/>
                <a:gd name="T25" fmla="*/ 170 h 510"/>
                <a:gd name="T26" fmla="*/ 397 w 454"/>
                <a:gd name="T27" fmla="*/ 56 h 510"/>
                <a:gd name="T28" fmla="*/ 284 w 454"/>
                <a:gd name="T29" fmla="*/ 56 h 510"/>
                <a:gd name="T30" fmla="*/ 284 w 454"/>
                <a:gd name="T31" fmla="*/ 0 h 510"/>
                <a:gd name="T32" fmla="*/ 227 w 454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510">
                  <a:moveTo>
                    <a:pt x="227" y="0"/>
                  </a:move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227" y="510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>
              <a:extLst>
                <a:ext uri="{FF2B5EF4-FFF2-40B4-BE49-F238E27FC236}">
                  <a16:creationId xmlns:a16="http://schemas.microsoft.com/office/drawing/2014/main" id="{247FF1AF-7A1A-4A25-99D2-0A0F9A356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457"/>
              <a:ext cx="1077" cy="1474"/>
            </a:xfrm>
            <a:custGeom>
              <a:avLst/>
              <a:gdLst>
                <a:gd name="T0" fmla="*/ 680 w 1077"/>
                <a:gd name="T1" fmla="*/ 0 h 1474"/>
                <a:gd name="T2" fmla="*/ 624 w 1077"/>
                <a:gd name="T3" fmla="*/ 57 h 1474"/>
                <a:gd name="T4" fmla="*/ 510 w 1077"/>
                <a:gd name="T5" fmla="*/ 227 h 1474"/>
                <a:gd name="T6" fmla="*/ 454 w 1077"/>
                <a:gd name="T7" fmla="*/ 170 h 1474"/>
                <a:gd name="T8" fmla="*/ 397 w 1077"/>
                <a:gd name="T9" fmla="*/ 397 h 1474"/>
                <a:gd name="T10" fmla="*/ 340 w 1077"/>
                <a:gd name="T11" fmla="*/ 454 h 1474"/>
                <a:gd name="T12" fmla="*/ 510 w 1077"/>
                <a:gd name="T13" fmla="*/ 510 h 1474"/>
                <a:gd name="T14" fmla="*/ 454 w 1077"/>
                <a:gd name="T15" fmla="*/ 680 h 1474"/>
                <a:gd name="T16" fmla="*/ 397 w 1077"/>
                <a:gd name="T17" fmla="*/ 794 h 1474"/>
                <a:gd name="T18" fmla="*/ 454 w 1077"/>
                <a:gd name="T19" fmla="*/ 851 h 1474"/>
                <a:gd name="T20" fmla="*/ 397 w 1077"/>
                <a:gd name="T21" fmla="*/ 1021 h 1474"/>
                <a:gd name="T22" fmla="*/ 227 w 1077"/>
                <a:gd name="T23" fmla="*/ 1077 h 1474"/>
                <a:gd name="T24" fmla="*/ 170 w 1077"/>
                <a:gd name="T25" fmla="*/ 1021 h 1474"/>
                <a:gd name="T26" fmla="*/ 113 w 1077"/>
                <a:gd name="T27" fmla="*/ 1077 h 1474"/>
                <a:gd name="T28" fmla="*/ 57 w 1077"/>
                <a:gd name="T29" fmla="*/ 1134 h 1474"/>
                <a:gd name="T30" fmla="*/ 0 w 1077"/>
                <a:gd name="T31" fmla="*/ 1361 h 1474"/>
                <a:gd name="T32" fmla="*/ 57 w 1077"/>
                <a:gd name="T33" fmla="*/ 1418 h 1474"/>
                <a:gd name="T34" fmla="*/ 113 w 1077"/>
                <a:gd name="T35" fmla="*/ 1304 h 1474"/>
                <a:gd name="T36" fmla="*/ 170 w 1077"/>
                <a:gd name="T37" fmla="*/ 1247 h 1474"/>
                <a:gd name="T38" fmla="*/ 227 w 1077"/>
                <a:gd name="T39" fmla="*/ 1304 h 1474"/>
                <a:gd name="T40" fmla="*/ 284 w 1077"/>
                <a:gd name="T41" fmla="*/ 1474 h 1474"/>
                <a:gd name="T42" fmla="*/ 397 w 1077"/>
                <a:gd name="T43" fmla="*/ 1418 h 1474"/>
                <a:gd name="T44" fmla="*/ 567 w 1077"/>
                <a:gd name="T45" fmla="*/ 1361 h 1474"/>
                <a:gd name="T46" fmla="*/ 624 w 1077"/>
                <a:gd name="T47" fmla="*/ 1304 h 1474"/>
                <a:gd name="T48" fmla="*/ 510 w 1077"/>
                <a:gd name="T49" fmla="*/ 1247 h 1474"/>
                <a:gd name="T50" fmla="*/ 624 w 1077"/>
                <a:gd name="T51" fmla="*/ 1304 h 1474"/>
                <a:gd name="T52" fmla="*/ 794 w 1077"/>
                <a:gd name="T53" fmla="*/ 1247 h 1474"/>
                <a:gd name="T54" fmla="*/ 1021 w 1077"/>
                <a:gd name="T55" fmla="*/ 1077 h 1474"/>
                <a:gd name="T56" fmla="*/ 1077 w 1077"/>
                <a:gd name="T57" fmla="*/ 964 h 1474"/>
                <a:gd name="T58" fmla="*/ 1021 w 1077"/>
                <a:gd name="T59" fmla="*/ 794 h 1474"/>
                <a:gd name="T60" fmla="*/ 964 w 1077"/>
                <a:gd name="T61" fmla="*/ 737 h 1474"/>
                <a:gd name="T62" fmla="*/ 907 w 1077"/>
                <a:gd name="T63" fmla="*/ 680 h 1474"/>
                <a:gd name="T64" fmla="*/ 851 w 1077"/>
                <a:gd name="T65" fmla="*/ 624 h 1474"/>
                <a:gd name="T66" fmla="*/ 794 w 1077"/>
                <a:gd name="T67" fmla="*/ 567 h 1474"/>
                <a:gd name="T68" fmla="*/ 737 w 1077"/>
                <a:gd name="T69" fmla="*/ 454 h 1474"/>
                <a:gd name="T70" fmla="*/ 794 w 1077"/>
                <a:gd name="T71" fmla="*/ 340 h 1474"/>
                <a:gd name="T72" fmla="*/ 851 w 1077"/>
                <a:gd name="T73" fmla="*/ 283 h 1474"/>
                <a:gd name="T74" fmla="*/ 907 w 1077"/>
                <a:gd name="T75" fmla="*/ 113 h 1474"/>
                <a:gd name="T76" fmla="*/ 851 w 1077"/>
                <a:gd name="T77" fmla="*/ 57 h 1474"/>
                <a:gd name="T78" fmla="*/ 737 w 1077"/>
                <a:gd name="T7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7" h="1474">
                  <a:moveTo>
                    <a:pt x="737" y="0"/>
                  </a:moveTo>
                  <a:lnTo>
                    <a:pt x="680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510" y="510"/>
                  </a:lnTo>
                  <a:lnTo>
                    <a:pt x="510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454" y="851"/>
                  </a:lnTo>
                  <a:lnTo>
                    <a:pt x="454" y="1021"/>
                  </a:lnTo>
                  <a:lnTo>
                    <a:pt x="397" y="1021"/>
                  </a:lnTo>
                  <a:lnTo>
                    <a:pt x="397" y="1077"/>
                  </a:lnTo>
                  <a:lnTo>
                    <a:pt x="227" y="1077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34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18"/>
                  </a:lnTo>
                  <a:lnTo>
                    <a:pt x="113" y="1418"/>
                  </a:lnTo>
                  <a:lnTo>
                    <a:pt x="113" y="1304"/>
                  </a:lnTo>
                  <a:lnTo>
                    <a:pt x="170" y="1304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284" y="1304"/>
                  </a:lnTo>
                  <a:lnTo>
                    <a:pt x="284" y="1474"/>
                  </a:lnTo>
                  <a:lnTo>
                    <a:pt x="397" y="1474"/>
                  </a:lnTo>
                  <a:lnTo>
                    <a:pt x="397" y="1418"/>
                  </a:lnTo>
                  <a:lnTo>
                    <a:pt x="567" y="1418"/>
                  </a:lnTo>
                  <a:lnTo>
                    <a:pt x="567" y="1361"/>
                  </a:lnTo>
                  <a:lnTo>
                    <a:pt x="624" y="1361"/>
                  </a:lnTo>
                  <a:lnTo>
                    <a:pt x="624" y="1304"/>
                  </a:lnTo>
                  <a:lnTo>
                    <a:pt x="510" y="1304"/>
                  </a:lnTo>
                  <a:lnTo>
                    <a:pt x="510" y="1247"/>
                  </a:lnTo>
                  <a:lnTo>
                    <a:pt x="624" y="1247"/>
                  </a:lnTo>
                  <a:lnTo>
                    <a:pt x="624" y="1304"/>
                  </a:lnTo>
                  <a:lnTo>
                    <a:pt x="794" y="1304"/>
                  </a:lnTo>
                  <a:lnTo>
                    <a:pt x="794" y="1247"/>
                  </a:lnTo>
                  <a:lnTo>
                    <a:pt x="1021" y="1247"/>
                  </a:lnTo>
                  <a:lnTo>
                    <a:pt x="1021" y="1077"/>
                  </a:lnTo>
                  <a:lnTo>
                    <a:pt x="1077" y="1077"/>
                  </a:lnTo>
                  <a:lnTo>
                    <a:pt x="1077" y="964"/>
                  </a:lnTo>
                  <a:lnTo>
                    <a:pt x="1021" y="964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680"/>
                  </a:lnTo>
                  <a:lnTo>
                    <a:pt x="851" y="680"/>
                  </a:lnTo>
                  <a:lnTo>
                    <a:pt x="851" y="624"/>
                  </a:lnTo>
                  <a:lnTo>
                    <a:pt x="794" y="624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907" y="283"/>
                  </a:lnTo>
                  <a:lnTo>
                    <a:pt x="907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737" y="57"/>
                  </a:ln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>
              <a:extLst>
                <a:ext uri="{FF2B5EF4-FFF2-40B4-BE49-F238E27FC236}">
                  <a16:creationId xmlns:a16="http://schemas.microsoft.com/office/drawing/2014/main" id="{EC61CC2B-F00C-4F03-AE22-64805DB9F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4612"/>
              <a:ext cx="114" cy="56"/>
            </a:xfrm>
            <a:custGeom>
              <a:avLst/>
              <a:gdLst>
                <a:gd name="T0" fmla="*/ 114 w 114"/>
                <a:gd name="T1" fmla="*/ 0 h 56"/>
                <a:gd name="T2" fmla="*/ 0 w 114"/>
                <a:gd name="T3" fmla="*/ 0 h 56"/>
                <a:gd name="T4" fmla="*/ 0 w 114"/>
                <a:gd name="T5" fmla="*/ 56 h 56"/>
                <a:gd name="T6" fmla="*/ 114 w 114"/>
                <a:gd name="T7" fmla="*/ 56 h 56"/>
                <a:gd name="T8" fmla="*/ 114 w 114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6">
                  <a:moveTo>
                    <a:pt x="114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>
              <a:extLst>
                <a:ext uri="{FF2B5EF4-FFF2-40B4-BE49-F238E27FC236}">
                  <a16:creationId xmlns:a16="http://schemas.microsoft.com/office/drawing/2014/main" id="{7CFBBCBE-41A3-4E7A-A572-E8AE8F1FC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2457"/>
              <a:ext cx="1078" cy="1134"/>
            </a:xfrm>
            <a:custGeom>
              <a:avLst/>
              <a:gdLst>
                <a:gd name="T0" fmla="*/ 567 w 1078"/>
                <a:gd name="T1" fmla="*/ 0 h 1134"/>
                <a:gd name="T2" fmla="*/ 341 w 1078"/>
                <a:gd name="T3" fmla="*/ 0 h 1134"/>
                <a:gd name="T4" fmla="*/ 341 w 1078"/>
                <a:gd name="T5" fmla="*/ 227 h 1134"/>
                <a:gd name="T6" fmla="*/ 284 w 1078"/>
                <a:gd name="T7" fmla="*/ 227 h 1134"/>
                <a:gd name="T8" fmla="*/ 284 w 1078"/>
                <a:gd name="T9" fmla="*/ 283 h 1134"/>
                <a:gd name="T10" fmla="*/ 227 w 1078"/>
                <a:gd name="T11" fmla="*/ 283 h 1134"/>
                <a:gd name="T12" fmla="*/ 227 w 1078"/>
                <a:gd name="T13" fmla="*/ 340 h 1134"/>
                <a:gd name="T14" fmla="*/ 170 w 1078"/>
                <a:gd name="T15" fmla="*/ 340 h 1134"/>
                <a:gd name="T16" fmla="*/ 170 w 1078"/>
                <a:gd name="T17" fmla="*/ 397 h 1134"/>
                <a:gd name="T18" fmla="*/ 114 w 1078"/>
                <a:gd name="T19" fmla="*/ 397 h 1134"/>
                <a:gd name="T20" fmla="*/ 114 w 1078"/>
                <a:gd name="T21" fmla="*/ 510 h 1134"/>
                <a:gd name="T22" fmla="*/ 57 w 1078"/>
                <a:gd name="T23" fmla="*/ 510 h 1134"/>
                <a:gd name="T24" fmla="*/ 57 w 1078"/>
                <a:gd name="T25" fmla="*/ 567 h 1134"/>
                <a:gd name="T26" fmla="*/ 0 w 1078"/>
                <a:gd name="T27" fmla="*/ 567 h 1134"/>
                <a:gd name="T28" fmla="*/ 0 w 1078"/>
                <a:gd name="T29" fmla="*/ 737 h 1134"/>
                <a:gd name="T30" fmla="*/ 57 w 1078"/>
                <a:gd name="T31" fmla="*/ 737 h 1134"/>
                <a:gd name="T32" fmla="*/ 57 w 1078"/>
                <a:gd name="T33" fmla="*/ 794 h 1134"/>
                <a:gd name="T34" fmla="*/ 114 w 1078"/>
                <a:gd name="T35" fmla="*/ 794 h 1134"/>
                <a:gd name="T36" fmla="*/ 114 w 1078"/>
                <a:gd name="T37" fmla="*/ 1021 h 1134"/>
                <a:gd name="T38" fmla="*/ 170 w 1078"/>
                <a:gd name="T39" fmla="*/ 1021 h 1134"/>
                <a:gd name="T40" fmla="*/ 170 w 1078"/>
                <a:gd name="T41" fmla="*/ 1134 h 1134"/>
                <a:gd name="T42" fmla="*/ 284 w 1078"/>
                <a:gd name="T43" fmla="*/ 1134 h 1134"/>
                <a:gd name="T44" fmla="*/ 284 w 1078"/>
                <a:gd name="T45" fmla="*/ 1077 h 1134"/>
                <a:gd name="T46" fmla="*/ 341 w 1078"/>
                <a:gd name="T47" fmla="*/ 1077 h 1134"/>
                <a:gd name="T48" fmla="*/ 341 w 1078"/>
                <a:gd name="T49" fmla="*/ 1021 h 1134"/>
                <a:gd name="T50" fmla="*/ 397 w 1078"/>
                <a:gd name="T51" fmla="*/ 1021 h 1134"/>
                <a:gd name="T52" fmla="*/ 397 w 1078"/>
                <a:gd name="T53" fmla="*/ 964 h 1134"/>
                <a:gd name="T54" fmla="*/ 454 w 1078"/>
                <a:gd name="T55" fmla="*/ 964 h 1134"/>
                <a:gd name="T56" fmla="*/ 454 w 1078"/>
                <a:gd name="T57" fmla="*/ 1021 h 1134"/>
                <a:gd name="T58" fmla="*/ 511 w 1078"/>
                <a:gd name="T59" fmla="*/ 1021 h 1134"/>
                <a:gd name="T60" fmla="*/ 511 w 1078"/>
                <a:gd name="T61" fmla="*/ 907 h 1134"/>
                <a:gd name="T62" fmla="*/ 624 w 1078"/>
                <a:gd name="T63" fmla="*/ 907 h 1134"/>
                <a:gd name="T64" fmla="*/ 624 w 1078"/>
                <a:gd name="T65" fmla="*/ 851 h 1134"/>
                <a:gd name="T66" fmla="*/ 681 w 1078"/>
                <a:gd name="T67" fmla="*/ 851 h 1134"/>
                <a:gd name="T68" fmla="*/ 681 w 1078"/>
                <a:gd name="T69" fmla="*/ 737 h 1134"/>
                <a:gd name="T70" fmla="*/ 794 w 1078"/>
                <a:gd name="T71" fmla="*/ 737 h 1134"/>
                <a:gd name="T72" fmla="*/ 794 w 1078"/>
                <a:gd name="T73" fmla="*/ 794 h 1134"/>
                <a:gd name="T74" fmla="*/ 851 w 1078"/>
                <a:gd name="T75" fmla="*/ 794 h 1134"/>
                <a:gd name="T76" fmla="*/ 851 w 1078"/>
                <a:gd name="T77" fmla="*/ 624 h 1134"/>
                <a:gd name="T78" fmla="*/ 908 w 1078"/>
                <a:gd name="T79" fmla="*/ 624 h 1134"/>
                <a:gd name="T80" fmla="*/ 908 w 1078"/>
                <a:gd name="T81" fmla="*/ 567 h 1134"/>
                <a:gd name="T82" fmla="*/ 964 w 1078"/>
                <a:gd name="T83" fmla="*/ 567 h 1134"/>
                <a:gd name="T84" fmla="*/ 964 w 1078"/>
                <a:gd name="T85" fmla="*/ 283 h 1134"/>
                <a:gd name="T86" fmla="*/ 1078 w 1078"/>
                <a:gd name="T87" fmla="*/ 283 h 1134"/>
                <a:gd name="T88" fmla="*/ 1078 w 1078"/>
                <a:gd name="T89" fmla="*/ 227 h 1134"/>
                <a:gd name="T90" fmla="*/ 1021 w 1078"/>
                <a:gd name="T91" fmla="*/ 227 h 1134"/>
                <a:gd name="T92" fmla="*/ 1021 w 1078"/>
                <a:gd name="T93" fmla="*/ 170 h 1134"/>
                <a:gd name="T94" fmla="*/ 964 w 1078"/>
                <a:gd name="T95" fmla="*/ 170 h 1134"/>
                <a:gd name="T96" fmla="*/ 964 w 1078"/>
                <a:gd name="T97" fmla="*/ 57 h 1134"/>
                <a:gd name="T98" fmla="*/ 908 w 1078"/>
                <a:gd name="T99" fmla="*/ 57 h 1134"/>
                <a:gd name="T100" fmla="*/ 908 w 1078"/>
                <a:gd name="T101" fmla="*/ 0 h 1134"/>
                <a:gd name="T102" fmla="*/ 737 w 1078"/>
                <a:gd name="T103" fmla="*/ 0 h 1134"/>
                <a:gd name="T104" fmla="*/ 737 w 1078"/>
                <a:gd name="T105" fmla="*/ 113 h 1134"/>
                <a:gd name="T106" fmla="*/ 624 w 1078"/>
                <a:gd name="T107" fmla="*/ 113 h 1134"/>
                <a:gd name="T108" fmla="*/ 624 w 1078"/>
                <a:gd name="T109" fmla="*/ 57 h 1134"/>
                <a:gd name="T110" fmla="*/ 567 w 1078"/>
                <a:gd name="T111" fmla="*/ 57 h 1134"/>
                <a:gd name="T112" fmla="*/ 567 w 1078"/>
                <a:gd name="T11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78" h="1134">
                  <a:moveTo>
                    <a:pt x="567" y="0"/>
                  </a:moveTo>
                  <a:lnTo>
                    <a:pt x="341" y="0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1021"/>
                  </a:lnTo>
                  <a:lnTo>
                    <a:pt x="170" y="1021"/>
                  </a:lnTo>
                  <a:lnTo>
                    <a:pt x="170" y="1134"/>
                  </a:lnTo>
                  <a:lnTo>
                    <a:pt x="284" y="1134"/>
                  </a:lnTo>
                  <a:lnTo>
                    <a:pt x="284" y="1077"/>
                  </a:lnTo>
                  <a:lnTo>
                    <a:pt x="341" y="1077"/>
                  </a:lnTo>
                  <a:lnTo>
                    <a:pt x="341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511" y="1021"/>
                  </a:lnTo>
                  <a:lnTo>
                    <a:pt x="511" y="907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624"/>
                  </a:lnTo>
                  <a:lnTo>
                    <a:pt x="908" y="624"/>
                  </a:lnTo>
                  <a:lnTo>
                    <a:pt x="908" y="567"/>
                  </a:lnTo>
                  <a:lnTo>
                    <a:pt x="964" y="567"/>
                  </a:lnTo>
                  <a:lnTo>
                    <a:pt x="964" y="283"/>
                  </a:lnTo>
                  <a:lnTo>
                    <a:pt x="1078" y="283"/>
                  </a:lnTo>
                  <a:lnTo>
                    <a:pt x="1078" y="227"/>
                  </a:lnTo>
                  <a:lnTo>
                    <a:pt x="1021" y="227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57"/>
                  </a:lnTo>
                  <a:lnTo>
                    <a:pt x="908" y="57"/>
                  </a:lnTo>
                  <a:lnTo>
                    <a:pt x="908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Rectangle 939">
              <a:extLst>
                <a:ext uri="{FF2B5EF4-FFF2-40B4-BE49-F238E27FC236}">
                  <a16:creationId xmlns:a16="http://schemas.microsoft.com/office/drawing/2014/main" id="{40C0082C-96FB-425C-BD7F-68A2E6DD6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5859"/>
              <a:ext cx="57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>
              <a:extLst>
                <a:ext uri="{FF2B5EF4-FFF2-40B4-BE49-F238E27FC236}">
                  <a16:creationId xmlns:a16="http://schemas.microsoft.com/office/drawing/2014/main" id="{665C9EE0-BBE0-4E7C-BCD8-46931B031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5746"/>
              <a:ext cx="114" cy="113"/>
            </a:xfrm>
            <a:custGeom>
              <a:avLst/>
              <a:gdLst>
                <a:gd name="T0" fmla="*/ 114 w 114"/>
                <a:gd name="T1" fmla="*/ 0 h 113"/>
                <a:gd name="T2" fmla="*/ 114 w 114"/>
                <a:gd name="T3" fmla="*/ 113 h 113"/>
                <a:gd name="T4" fmla="*/ 0 w 114"/>
                <a:gd name="T5" fmla="*/ 113 h 113"/>
                <a:gd name="T6" fmla="*/ 0 w 114"/>
                <a:gd name="T7" fmla="*/ 56 h 113"/>
                <a:gd name="T8" fmla="*/ 57 w 114"/>
                <a:gd name="T9" fmla="*/ 56 h 113"/>
                <a:gd name="T10" fmla="*/ 57 w 114"/>
                <a:gd name="T11" fmla="*/ 0 h 113"/>
                <a:gd name="T12" fmla="*/ 114 w 11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5" name="Rectangle 941">
              <a:extLst>
                <a:ext uri="{FF2B5EF4-FFF2-40B4-BE49-F238E27FC236}">
                  <a16:creationId xmlns:a16="http://schemas.microsoft.com/office/drawing/2014/main" id="{318AB536-427C-4144-BD1D-0931020464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5405"/>
              <a:ext cx="57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6" name="Freeform 942">
              <a:extLst>
                <a:ext uri="{FF2B5EF4-FFF2-40B4-BE49-F238E27FC236}">
                  <a16:creationId xmlns:a16="http://schemas.microsoft.com/office/drawing/2014/main" id="{81C44632-D676-48E4-8F68-F7DA80482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5576"/>
              <a:ext cx="227" cy="170"/>
            </a:xfrm>
            <a:custGeom>
              <a:avLst/>
              <a:gdLst>
                <a:gd name="T0" fmla="*/ 227 w 227"/>
                <a:gd name="T1" fmla="*/ 170 h 170"/>
                <a:gd name="T2" fmla="*/ 227 w 227"/>
                <a:gd name="T3" fmla="*/ 113 h 170"/>
                <a:gd name="T4" fmla="*/ 170 w 227"/>
                <a:gd name="T5" fmla="*/ 113 h 170"/>
                <a:gd name="T6" fmla="*/ 170 w 227"/>
                <a:gd name="T7" fmla="*/ 0 h 170"/>
                <a:gd name="T8" fmla="*/ 57 w 227"/>
                <a:gd name="T9" fmla="*/ 0 h 170"/>
                <a:gd name="T10" fmla="*/ 57 w 227"/>
                <a:gd name="T11" fmla="*/ 56 h 170"/>
                <a:gd name="T12" fmla="*/ 0 w 227"/>
                <a:gd name="T13" fmla="*/ 56 h 170"/>
                <a:gd name="T14" fmla="*/ 0 w 227"/>
                <a:gd name="T15" fmla="*/ 113 h 170"/>
                <a:gd name="T16" fmla="*/ 57 w 227"/>
                <a:gd name="T17" fmla="*/ 113 h 170"/>
                <a:gd name="T18" fmla="*/ 57 w 227"/>
                <a:gd name="T19" fmla="*/ 170 h 170"/>
                <a:gd name="T20" fmla="*/ 227 w 227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70">
                  <a:moveTo>
                    <a:pt x="227" y="170"/>
                  </a:move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2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>
              <a:extLst>
                <a:ext uri="{FF2B5EF4-FFF2-40B4-BE49-F238E27FC236}">
                  <a16:creationId xmlns:a16="http://schemas.microsoft.com/office/drawing/2014/main" id="{DD2A2751-AA4C-4121-96E3-B1CA50649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5519"/>
              <a:ext cx="113" cy="57"/>
            </a:xfrm>
            <a:custGeom>
              <a:avLst/>
              <a:gdLst>
                <a:gd name="T0" fmla="*/ 57 w 113"/>
                <a:gd name="T1" fmla="*/ 0 h 57"/>
                <a:gd name="T2" fmla="*/ 0 w 113"/>
                <a:gd name="T3" fmla="*/ 0 h 57"/>
                <a:gd name="T4" fmla="*/ 0 w 113"/>
                <a:gd name="T5" fmla="*/ 57 h 57"/>
                <a:gd name="T6" fmla="*/ 113 w 113"/>
                <a:gd name="T7" fmla="*/ 57 h 57"/>
                <a:gd name="T8" fmla="*/ 113 w 113"/>
                <a:gd name="T9" fmla="*/ 0 h 57"/>
                <a:gd name="T10" fmla="*/ 57 w 113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57">
                  <a:moveTo>
                    <a:pt x="57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8" name="Freeform 944">
              <a:extLst>
                <a:ext uri="{FF2B5EF4-FFF2-40B4-BE49-F238E27FC236}">
                  <a16:creationId xmlns:a16="http://schemas.microsoft.com/office/drawing/2014/main" id="{B8E3014D-00E0-4AE0-9E53-7CACAD1D0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5349"/>
              <a:ext cx="113" cy="56"/>
            </a:xfrm>
            <a:custGeom>
              <a:avLst/>
              <a:gdLst>
                <a:gd name="T0" fmla="*/ 113 w 113"/>
                <a:gd name="T1" fmla="*/ 0 h 56"/>
                <a:gd name="T2" fmla="*/ 0 w 113"/>
                <a:gd name="T3" fmla="*/ 0 h 56"/>
                <a:gd name="T4" fmla="*/ 0 w 113"/>
                <a:gd name="T5" fmla="*/ 56 h 56"/>
                <a:gd name="T6" fmla="*/ 113 w 113"/>
                <a:gd name="T7" fmla="*/ 56 h 56"/>
                <a:gd name="T8" fmla="*/ 113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113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4" name="Freeform 950">
              <a:extLst>
                <a:ext uri="{FF2B5EF4-FFF2-40B4-BE49-F238E27FC236}">
                  <a16:creationId xmlns:a16="http://schemas.microsoft.com/office/drawing/2014/main" id="{A7A0FFB3-DB4F-4A96-AA1A-E5B819EC2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3704"/>
              <a:ext cx="850" cy="794"/>
            </a:xfrm>
            <a:custGeom>
              <a:avLst/>
              <a:gdLst>
                <a:gd name="T0" fmla="*/ 850 w 850"/>
                <a:gd name="T1" fmla="*/ 114 h 794"/>
                <a:gd name="T2" fmla="*/ 737 w 850"/>
                <a:gd name="T3" fmla="*/ 114 h 794"/>
                <a:gd name="T4" fmla="*/ 737 w 850"/>
                <a:gd name="T5" fmla="*/ 171 h 794"/>
                <a:gd name="T6" fmla="*/ 567 w 850"/>
                <a:gd name="T7" fmla="*/ 171 h 794"/>
                <a:gd name="T8" fmla="*/ 567 w 850"/>
                <a:gd name="T9" fmla="*/ 227 h 794"/>
                <a:gd name="T10" fmla="*/ 454 w 850"/>
                <a:gd name="T11" fmla="*/ 227 h 794"/>
                <a:gd name="T12" fmla="*/ 454 w 850"/>
                <a:gd name="T13" fmla="*/ 57 h 794"/>
                <a:gd name="T14" fmla="*/ 397 w 850"/>
                <a:gd name="T15" fmla="*/ 57 h 794"/>
                <a:gd name="T16" fmla="*/ 397 w 850"/>
                <a:gd name="T17" fmla="*/ 0 h 794"/>
                <a:gd name="T18" fmla="*/ 340 w 850"/>
                <a:gd name="T19" fmla="*/ 0 h 794"/>
                <a:gd name="T20" fmla="*/ 340 w 850"/>
                <a:gd name="T21" fmla="*/ 57 h 794"/>
                <a:gd name="T22" fmla="*/ 283 w 850"/>
                <a:gd name="T23" fmla="*/ 57 h 794"/>
                <a:gd name="T24" fmla="*/ 283 w 850"/>
                <a:gd name="T25" fmla="*/ 171 h 794"/>
                <a:gd name="T26" fmla="*/ 227 w 850"/>
                <a:gd name="T27" fmla="*/ 171 h 794"/>
                <a:gd name="T28" fmla="*/ 227 w 850"/>
                <a:gd name="T29" fmla="*/ 114 h 794"/>
                <a:gd name="T30" fmla="*/ 170 w 850"/>
                <a:gd name="T31" fmla="*/ 114 h 794"/>
                <a:gd name="T32" fmla="*/ 170 w 850"/>
                <a:gd name="T33" fmla="*/ 57 h 794"/>
                <a:gd name="T34" fmla="*/ 113 w 850"/>
                <a:gd name="T35" fmla="*/ 57 h 794"/>
                <a:gd name="T36" fmla="*/ 113 w 850"/>
                <a:gd name="T37" fmla="*/ 227 h 794"/>
                <a:gd name="T38" fmla="*/ 57 w 850"/>
                <a:gd name="T39" fmla="*/ 227 h 794"/>
                <a:gd name="T40" fmla="*/ 57 w 850"/>
                <a:gd name="T41" fmla="*/ 284 h 794"/>
                <a:gd name="T42" fmla="*/ 0 w 850"/>
                <a:gd name="T43" fmla="*/ 284 h 794"/>
                <a:gd name="T44" fmla="*/ 0 w 850"/>
                <a:gd name="T45" fmla="*/ 454 h 794"/>
                <a:gd name="T46" fmla="*/ 57 w 850"/>
                <a:gd name="T47" fmla="*/ 454 h 794"/>
                <a:gd name="T48" fmla="*/ 57 w 850"/>
                <a:gd name="T49" fmla="*/ 567 h 794"/>
                <a:gd name="T50" fmla="*/ 113 w 850"/>
                <a:gd name="T51" fmla="*/ 567 h 794"/>
                <a:gd name="T52" fmla="*/ 113 w 850"/>
                <a:gd name="T53" fmla="*/ 511 h 794"/>
                <a:gd name="T54" fmla="*/ 227 w 850"/>
                <a:gd name="T55" fmla="*/ 511 h 794"/>
                <a:gd name="T56" fmla="*/ 227 w 850"/>
                <a:gd name="T57" fmla="*/ 794 h 794"/>
                <a:gd name="T58" fmla="*/ 283 w 850"/>
                <a:gd name="T59" fmla="*/ 794 h 794"/>
                <a:gd name="T60" fmla="*/ 283 w 850"/>
                <a:gd name="T61" fmla="*/ 738 h 794"/>
                <a:gd name="T62" fmla="*/ 397 w 850"/>
                <a:gd name="T63" fmla="*/ 738 h 794"/>
                <a:gd name="T64" fmla="*/ 397 w 850"/>
                <a:gd name="T65" fmla="*/ 624 h 794"/>
                <a:gd name="T66" fmla="*/ 510 w 850"/>
                <a:gd name="T67" fmla="*/ 624 h 794"/>
                <a:gd name="T68" fmla="*/ 510 w 850"/>
                <a:gd name="T69" fmla="*/ 567 h 794"/>
                <a:gd name="T70" fmla="*/ 624 w 850"/>
                <a:gd name="T71" fmla="*/ 567 h 794"/>
                <a:gd name="T72" fmla="*/ 624 w 850"/>
                <a:gd name="T73" fmla="*/ 511 h 794"/>
                <a:gd name="T74" fmla="*/ 510 w 850"/>
                <a:gd name="T75" fmla="*/ 511 h 794"/>
                <a:gd name="T76" fmla="*/ 510 w 850"/>
                <a:gd name="T77" fmla="*/ 454 h 794"/>
                <a:gd name="T78" fmla="*/ 624 w 850"/>
                <a:gd name="T79" fmla="*/ 454 h 794"/>
                <a:gd name="T80" fmla="*/ 624 w 850"/>
                <a:gd name="T81" fmla="*/ 397 h 794"/>
                <a:gd name="T82" fmla="*/ 680 w 850"/>
                <a:gd name="T83" fmla="*/ 397 h 794"/>
                <a:gd name="T84" fmla="*/ 680 w 850"/>
                <a:gd name="T85" fmla="*/ 341 h 794"/>
                <a:gd name="T86" fmla="*/ 737 w 850"/>
                <a:gd name="T87" fmla="*/ 341 h 794"/>
                <a:gd name="T88" fmla="*/ 737 w 850"/>
                <a:gd name="T89" fmla="*/ 227 h 794"/>
                <a:gd name="T90" fmla="*/ 794 w 850"/>
                <a:gd name="T91" fmla="*/ 227 h 794"/>
                <a:gd name="T92" fmla="*/ 794 w 850"/>
                <a:gd name="T93" fmla="*/ 171 h 794"/>
                <a:gd name="T94" fmla="*/ 850 w 850"/>
                <a:gd name="T95" fmla="*/ 171 h 794"/>
                <a:gd name="T96" fmla="*/ 850 w 850"/>
                <a:gd name="T97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0" h="794">
                  <a:moveTo>
                    <a:pt x="850" y="114"/>
                  </a:moveTo>
                  <a:lnTo>
                    <a:pt x="737" y="114"/>
                  </a:lnTo>
                  <a:lnTo>
                    <a:pt x="737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227" y="511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8"/>
                  </a:lnTo>
                  <a:lnTo>
                    <a:pt x="397" y="738"/>
                  </a:lnTo>
                  <a:lnTo>
                    <a:pt x="39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624" y="567"/>
                  </a:lnTo>
                  <a:lnTo>
                    <a:pt x="624" y="511"/>
                  </a:lnTo>
                  <a:lnTo>
                    <a:pt x="510" y="511"/>
                  </a:lnTo>
                  <a:lnTo>
                    <a:pt x="510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341"/>
                  </a:lnTo>
                  <a:lnTo>
                    <a:pt x="737" y="341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71"/>
                  </a:lnTo>
                  <a:lnTo>
                    <a:pt x="850" y="171"/>
                  </a:lnTo>
                  <a:lnTo>
                    <a:pt x="85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>
              <a:extLst>
                <a:ext uri="{FF2B5EF4-FFF2-40B4-BE49-F238E27FC236}">
                  <a16:creationId xmlns:a16="http://schemas.microsoft.com/office/drawing/2014/main" id="{02D2F018-89BC-4F2A-81D9-5827CFFDB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" y="4328"/>
              <a:ext cx="170" cy="114"/>
            </a:xfrm>
            <a:custGeom>
              <a:avLst/>
              <a:gdLst>
                <a:gd name="T0" fmla="*/ 0 w 170"/>
                <a:gd name="T1" fmla="*/ 57 h 114"/>
                <a:gd name="T2" fmla="*/ 113 w 170"/>
                <a:gd name="T3" fmla="*/ 57 h 114"/>
                <a:gd name="T4" fmla="*/ 113 w 170"/>
                <a:gd name="T5" fmla="*/ 0 h 114"/>
                <a:gd name="T6" fmla="*/ 170 w 170"/>
                <a:gd name="T7" fmla="*/ 0 h 114"/>
                <a:gd name="T8" fmla="*/ 170 w 170"/>
                <a:gd name="T9" fmla="*/ 114 h 114"/>
                <a:gd name="T10" fmla="*/ 0 w 170"/>
                <a:gd name="T11" fmla="*/ 114 h 114"/>
                <a:gd name="T12" fmla="*/ 0 w 170"/>
                <a:gd name="T1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4">
                  <a:moveTo>
                    <a:pt x="0" y="57"/>
                  </a:move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8" name="Freeform 954">
              <a:extLst>
                <a:ext uri="{FF2B5EF4-FFF2-40B4-BE49-F238E27FC236}">
                  <a16:creationId xmlns:a16="http://schemas.microsoft.com/office/drawing/2014/main" id="{69861A32-3CEA-4A63-ABA0-B82916844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704"/>
              <a:ext cx="283" cy="171"/>
            </a:xfrm>
            <a:custGeom>
              <a:avLst/>
              <a:gdLst>
                <a:gd name="T0" fmla="*/ 170 w 283"/>
                <a:gd name="T1" fmla="*/ 0 h 171"/>
                <a:gd name="T2" fmla="*/ 170 w 283"/>
                <a:gd name="T3" fmla="*/ 57 h 171"/>
                <a:gd name="T4" fmla="*/ 226 w 283"/>
                <a:gd name="T5" fmla="*/ 57 h 171"/>
                <a:gd name="T6" fmla="*/ 226 w 283"/>
                <a:gd name="T7" fmla="*/ 0 h 171"/>
                <a:gd name="T8" fmla="*/ 283 w 283"/>
                <a:gd name="T9" fmla="*/ 0 h 171"/>
                <a:gd name="T10" fmla="*/ 283 w 283"/>
                <a:gd name="T11" fmla="*/ 114 h 171"/>
                <a:gd name="T12" fmla="*/ 226 w 283"/>
                <a:gd name="T13" fmla="*/ 114 h 171"/>
                <a:gd name="T14" fmla="*/ 226 w 283"/>
                <a:gd name="T15" fmla="*/ 171 h 171"/>
                <a:gd name="T16" fmla="*/ 113 w 283"/>
                <a:gd name="T17" fmla="*/ 171 h 171"/>
                <a:gd name="T18" fmla="*/ 113 w 283"/>
                <a:gd name="T19" fmla="*/ 114 h 171"/>
                <a:gd name="T20" fmla="*/ 0 w 283"/>
                <a:gd name="T21" fmla="*/ 114 h 171"/>
                <a:gd name="T22" fmla="*/ 0 w 283"/>
                <a:gd name="T23" fmla="*/ 0 h 171"/>
                <a:gd name="T24" fmla="*/ 170 w 283"/>
                <a:gd name="T25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171">
                  <a:moveTo>
                    <a:pt x="170" y="0"/>
                  </a:move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171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9" name="Freeform 955">
              <a:extLst>
                <a:ext uri="{FF2B5EF4-FFF2-40B4-BE49-F238E27FC236}">
                  <a16:creationId xmlns:a16="http://schemas.microsoft.com/office/drawing/2014/main" id="{A743C7F0-D380-49A9-B605-AE9274074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931"/>
              <a:ext cx="227" cy="114"/>
            </a:xfrm>
            <a:custGeom>
              <a:avLst/>
              <a:gdLst>
                <a:gd name="T0" fmla="*/ 0 w 227"/>
                <a:gd name="T1" fmla="*/ 57 h 114"/>
                <a:gd name="T2" fmla="*/ 57 w 227"/>
                <a:gd name="T3" fmla="*/ 57 h 114"/>
                <a:gd name="T4" fmla="*/ 57 w 227"/>
                <a:gd name="T5" fmla="*/ 0 h 114"/>
                <a:gd name="T6" fmla="*/ 227 w 227"/>
                <a:gd name="T7" fmla="*/ 0 h 114"/>
                <a:gd name="T8" fmla="*/ 227 w 227"/>
                <a:gd name="T9" fmla="*/ 114 h 114"/>
                <a:gd name="T10" fmla="*/ 0 w 227"/>
                <a:gd name="T11" fmla="*/ 114 h 114"/>
                <a:gd name="T12" fmla="*/ 0 w 227"/>
                <a:gd name="T1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14">
                  <a:moveTo>
                    <a:pt x="0" y="57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0" name="Rectangle 956">
              <a:extLst>
                <a:ext uri="{FF2B5EF4-FFF2-40B4-BE49-F238E27FC236}">
                  <a16:creationId xmlns:a16="http://schemas.microsoft.com/office/drawing/2014/main" id="{0AED67FE-61DD-42BE-90D7-62B7C32E70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3" y="3818"/>
              <a:ext cx="57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1" name="Rectangle 957">
              <a:extLst>
                <a:ext uri="{FF2B5EF4-FFF2-40B4-BE49-F238E27FC236}">
                  <a16:creationId xmlns:a16="http://schemas.microsoft.com/office/drawing/2014/main" id="{B2C319E4-4B7A-4C37-B05F-A1109EF7C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" y="3931"/>
              <a:ext cx="113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2" name="Freeform 958">
              <a:extLst>
                <a:ext uri="{FF2B5EF4-FFF2-40B4-BE49-F238E27FC236}">
                  <a16:creationId xmlns:a16="http://schemas.microsoft.com/office/drawing/2014/main" id="{80C9AE49-1200-4B52-912D-F7E8C5A87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457"/>
              <a:ext cx="907" cy="1304"/>
            </a:xfrm>
            <a:custGeom>
              <a:avLst/>
              <a:gdLst>
                <a:gd name="T0" fmla="*/ 907 w 907"/>
                <a:gd name="T1" fmla="*/ 907 h 1304"/>
                <a:gd name="T2" fmla="*/ 793 w 907"/>
                <a:gd name="T3" fmla="*/ 851 h 1304"/>
                <a:gd name="T4" fmla="*/ 680 w 907"/>
                <a:gd name="T5" fmla="*/ 737 h 1304"/>
                <a:gd name="T6" fmla="*/ 623 w 907"/>
                <a:gd name="T7" fmla="*/ 680 h 1304"/>
                <a:gd name="T8" fmla="*/ 397 w 907"/>
                <a:gd name="T9" fmla="*/ 510 h 1304"/>
                <a:gd name="T10" fmla="*/ 510 w 907"/>
                <a:gd name="T11" fmla="*/ 454 h 1304"/>
                <a:gd name="T12" fmla="*/ 623 w 907"/>
                <a:gd name="T13" fmla="*/ 397 h 1304"/>
                <a:gd name="T14" fmla="*/ 680 w 907"/>
                <a:gd name="T15" fmla="*/ 283 h 1304"/>
                <a:gd name="T16" fmla="*/ 623 w 907"/>
                <a:gd name="T17" fmla="*/ 227 h 1304"/>
                <a:gd name="T18" fmla="*/ 680 w 907"/>
                <a:gd name="T19" fmla="*/ 113 h 1304"/>
                <a:gd name="T20" fmla="*/ 623 w 907"/>
                <a:gd name="T21" fmla="*/ 0 h 1304"/>
                <a:gd name="T22" fmla="*/ 567 w 907"/>
                <a:gd name="T23" fmla="*/ 57 h 1304"/>
                <a:gd name="T24" fmla="*/ 397 w 907"/>
                <a:gd name="T25" fmla="*/ 0 h 1304"/>
                <a:gd name="T26" fmla="*/ 283 w 907"/>
                <a:gd name="T27" fmla="*/ 170 h 1304"/>
                <a:gd name="T28" fmla="*/ 226 w 907"/>
                <a:gd name="T29" fmla="*/ 340 h 1304"/>
                <a:gd name="T30" fmla="*/ 113 w 907"/>
                <a:gd name="T31" fmla="*/ 397 h 1304"/>
                <a:gd name="T32" fmla="*/ 0 w 907"/>
                <a:gd name="T33" fmla="*/ 454 h 1304"/>
                <a:gd name="T34" fmla="*/ 56 w 907"/>
                <a:gd name="T35" fmla="*/ 567 h 1304"/>
                <a:gd name="T36" fmla="*/ 113 w 907"/>
                <a:gd name="T37" fmla="*/ 510 h 1304"/>
                <a:gd name="T38" fmla="*/ 170 w 907"/>
                <a:gd name="T39" fmla="*/ 794 h 1304"/>
                <a:gd name="T40" fmla="*/ 113 w 907"/>
                <a:gd name="T41" fmla="*/ 851 h 1304"/>
                <a:gd name="T42" fmla="*/ 56 w 907"/>
                <a:gd name="T43" fmla="*/ 907 h 1304"/>
                <a:gd name="T44" fmla="*/ 113 w 907"/>
                <a:gd name="T45" fmla="*/ 1021 h 1304"/>
                <a:gd name="T46" fmla="*/ 170 w 907"/>
                <a:gd name="T47" fmla="*/ 1077 h 1304"/>
                <a:gd name="T48" fmla="*/ 113 w 907"/>
                <a:gd name="T49" fmla="*/ 1191 h 1304"/>
                <a:gd name="T50" fmla="*/ 170 w 907"/>
                <a:gd name="T51" fmla="*/ 1304 h 1304"/>
                <a:gd name="T52" fmla="*/ 226 w 907"/>
                <a:gd name="T53" fmla="*/ 1247 h 1304"/>
                <a:gd name="T54" fmla="*/ 283 w 907"/>
                <a:gd name="T55" fmla="*/ 1191 h 1304"/>
                <a:gd name="T56" fmla="*/ 397 w 907"/>
                <a:gd name="T57" fmla="*/ 1077 h 1304"/>
                <a:gd name="T58" fmla="*/ 453 w 907"/>
                <a:gd name="T59" fmla="*/ 1021 h 1304"/>
                <a:gd name="T60" fmla="*/ 510 w 907"/>
                <a:gd name="T61" fmla="*/ 964 h 1304"/>
                <a:gd name="T62" fmla="*/ 623 w 907"/>
                <a:gd name="T63" fmla="*/ 1021 h 1304"/>
                <a:gd name="T64" fmla="*/ 680 w 907"/>
                <a:gd name="T65" fmla="*/ 1077 h 1304"/>
                <a:gd name="T66" fmla="*/ 850 w 907"/>
                <a:gd name="T67" fmla="*/ 102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7" h="1304">
                  <a:moveTo>
                    <a:pt x="907" y="1021"/>
                  </a:moveTo>
                  <a:lnTo>
                    <a:pt x="907" y="907"/>
                  </a:lnTo>
                  <a:lnTo>
                    <a:pt x="793" y="907"/>
                  </a:lnTo>
                  <a:lnTo>
                    <a:pt x="793" y="851"/>
                  </a:lnTo>
                  <a:lnTo>
                    <a:pt x="680" y="851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680"/>
                  </a:lnTo>
                  <a:lnTo>
                    <a:pt x="397" y="680"/>
                  </a:lnTo>
                  <a:lnTo>
                    <a:pt x="397" y="510"/>
                  </a:lnTo>
                  <a:lnTo>
                    <a:pt x="510" y="510"/>
                  </a:lnTo>
                  <a:lnTo>
                    <a:pt x="510" y="454"/>
                  </a:lnTo>
                  <a:lnTo>
                    <a:pt x="623" y="454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623" y="283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56" y="851"/>
                  </a:lnTo>
                  <a:lnTo>
                    <a:pt x="56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91"/>
                  </a:lnTo>
                  <a:lnTo>
                    <a:pt x="170" y="1191"/>
                  </a:lnTo>
                  <a:lnTo>
                    <a:pt x="170" y="1304"/>
                  </a:lnTo>
                  <a:lnTo>
                    <a:pt x="226" y="1304"/>
                  </a:lnTo>
                  <a:lnTo>
                    <a:pt x="226" y="1247"/>
                  </a:lnTo>
                  <a:lnTo>
                    <a:pt x="283" y="1247"/>
                  </a:lnTo>
                  <a:lnTo>
                    <a:pt x="283" y="1191"/>
                  </a:lnTo>
                  <a:lnTo>
                    <a:pt x="397" y="1191"/>
                  </a:lnTo>
                  <a:lnTo>
                    <a:pt x="397" y="1077"/>
                  </a:lnTo>
                  <a:lnTo>
                    <a:pt x="453" y="1077"/>
                  </a:lnTo>
                  <a:lnTo>
                    <a:pt x="453" y="1021"/>
                  </a:lnTo>
                  <a:lnTo>
                    <a:pt x="510" y="1021"/>
                  </a:lnTo>
                  <a:lnTo>
                    <a:pt x="510" y="964"/>
                  </a:lnTo>
                  <a:lnTo>
                    <a:pt x="623" y="964"/>
                  </a:lnTo>
                  <a:lnTo>
                    <a:pt x="623" y="1021"/>
                  </a:lnTo>
                  <a:lnTo>
                    <a:pt x="680" y="1021"/>
                  </a:lnTo>
                  <a:lnTo>
                    <a:pt x="680" y="1077"/>
                  </a:lnTo>
                  <a:lnTo>
                    <a:pt x="850" y="1077"/>
                  </a:lnTo>
                  <a:lnTo>
                    <a:pt x="850" y="1021"/>
                  </a:lnTo>
                  <a:lnTo>
                    <a:pt x="907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3" name="Freeform 959">
              <a:extLst>
                <a:ext uri="{FF2B5EF4-FFF2-40B4-BE49-F238E27FC236}">
                  <a16:creationId xmlns:a16="http://schemas.microsoft.com/office/drawing/2014/main" id="{66C900ED-9907-4D7D-A9E3-E2FD0DFB2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2627"/>
              <a:ext cx="793" cy="907"/>
            </a:xfrm>
            <a:custGeom>
              <a:avLst/>
              <a:gdLst>
                <a:gd name="T0" fmla="*/ 680 w 793"/>
                <a:gd name="T1" fmla="*/ 907 h 907"/>
                <a:gd name="T2" fmla="*/ 510 w 793"/>
                <a:gd name="T3" fmla="*/ 907 h 907"/>
                <a:gd name="T4" fmla="*/ 510 w 793"/>
                <a:gd name="T5" fmla="*/ 737 h 907"/>
                <a:gd name="T6" fmla="*/ 396 w 793"/>
                <a:gd name="T7" fmla="*/ 737 h 907"/>
                <a:gd name="T8" fmla="*/ 396 w 793"/>
                <a:gd name="T9" fmla="*/ 681 h 907"/>
                <a:gd name="T10" fmla="*/ 283 w 793"/>
                <a:gd name="T11" fmla="*/ 681 h 907"/>
                <a:gd name="T12" fmla="*/ 283 w 793"/>
                <a:gd name="T13" fmla="*/ 567 h 907"/>
                <a:gd name="T14" fmla="*/ 226 w 793"/>
                <a:gd name="T15" fmla="*/ 567 h 907"/>
                <a:gd name="T16" fmla="*/ 226 w 793"/>
                <a:gd name="T17" fmla="*/ 510 h 907"/>
                <a:gd name="T18" fmla="*/ 0 w 793"/>
                <a:gd name="T19" fmla="*/ 510 h 907"/>
                <a:gd name="T20" fmla="*/ 0 w 793"/>
                <a:gd name="T21" fmla="*/ 340 h 907"/>
                <a:gd name="T22" fmla="*/ 113 w 793"/>
                <a:gd name="T23" fmla="*/ 340 h 907"/>
                <a:gd name="T24" fmla="*/ 113 w 793"/>
                <a:gd name="T25" fmla="*/ 284 h 907"/>
                <a:gd name="T26" fmla="*/ 226 w 793"/>
                <a:gd name="T27" fmla="*/ 284 h 907"/>
                <a:gd name="T28" fmla="*/ 226 w 793"/>
                <a:gd name="T29" fmla="*/ 227 h 907"/>
                <a:gd name="T30" fmla="*/ 283 w 793"/>
                <a:gd name="T31" fmla="*/ 227 h 907"/>
                <a:gd name="T32" fmla="*/ 283 w 793"/>
                <a:gd name="T33" fmla="*/ 113 h 907"/>
                <a:gd name="T34" fmla="*/ 226 w 793"/>
                <a:gd name="T35" fmla="*/ 113 h 907"/>
                <a:gd name="T36" fmla="*/ 226 w 793"/>
                <a:gd name="T37" fmla="*/ 57 h 907"/>
                <a:gd name="T38" fmla="*/ 283 w 793"/>
                <a:gd name="T39" fmla="*/ 57 h 907"/>
                <a:gd name="T40" fmla="*/ 283 w 793"/>
                <a:gd name="T41" fmla="*/ 0 h 907"/>
                <a:gd name="T42" fmla="*/ 396 w 793"/>
                <a:gd name="T43" fmla="*/ 0 h 907"/>
                <a:gd name="T44" fmla="*/ 396 w 793"/>
                <a:gd name="T45" fmla="*/ 113 h 907"/>
                <a:gd name="T46" fmla="*/ 680 w 793"/>
                <a:gd name="T47" fmla="*/ 113 h 907"/>
                <a:gd name="T48" fmla="*/ 680 w 793"/>
                <a:gd name="T49" fmla="*/ 170 h 907"/>
                <a:gd name="T50" fmla="*/ 737 w 793"/>
                <a:gd name="T51" fmla="*/ 170 h 907"/>
                <a:gd name="T52" fmla="*/ 737 w 793"/>
                <a:gd name="T53" fmla="*/ 227 h 907"/>
                <a:gd name="T54" fmla="*/ 680 w 793"/>
                <a:gd name="T55" fmla="*/ 227 h 907"/>
                <a:gd name="T56" fmla="*/ 680 w 793"/>
                <a:gd name="T57" fmla="*/ 284 h 907"/>
                <a:gd name="T58" fmla="*/ 623 w 793"/>
                <a:gd name="T59" fmla="*/ 284 h 907"/>
                <a:gd name="T60" fmla="*/ 623 w 793"/>
                <a:gd name="T61" fmla="*/ 340 h 907"/>
                <a:gd name="T62" fmla="*/ 793 w 793"/>
                <a:gd name="T63" fmla="*/ 340 h 907"/>
                <a:gd name="T64" fmla="*/ 793 w 793"/>
                <a:gd name="T65" fmla="*/ 510 h 907"/>
                <a:gd name="T66" fmla="*/ 737 w 793"/>
                <a:gd name="T67" fmla="*/ 510 h 907"/>
                <a:gd name="T68" fmla="*/ 737 w 793"/>
                <a:gd name="T69" fmla="*/ 624 h 907"/>
                <a:gd name="T70" fmla="*/ 680 w 793"/>
                <a:gd name="T71" fmla="*/ 624 h 907"/>
                <a:gd name="T72" fmla="*/ 680 w 793"/>
                <a:gd name="T73" fmla="*/ 681 h 907"/>
                <a:gd name="T74" fmla="*/ 737 w 793"/>
                <a:gd name="T75" fmla="*/ 681 h 907"/>
                <a:gd name="T76" fmla="*/ 737 w 793"/>
                <a:gd name="T77" fmla="*/ 851 h 907"/>
                <a:gd name="T78" fmla="*/ 680 w 793"/>
                <a:gd name="T79" fmla="*/ 851 h 907"/>
                <a:gd name="T80" fmla="*/ 680 w 793"/>
                <a:gd name="T8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3" h="907">
                  <a:moveTo>
                    <a:pt x="680" y="907"/>
                  </a:moveTo>
                  <a:lnTo>
                    <a:pt x="510" y="907"/>
                  </a:lnTo>
                  <a:lnTo>
                    <a:pt x="510" y="737"/>
                  </a:lnTo>
                  <a:lnTo>
                    <a:pt x="396" y="737"/>
                  </a:lnTo>
                  <a:lnTo>
                    <a:pt x="396" y="681"/>
                  </a:lnTo>
                  <a:lnTo>
                    <a:pt x="283" y="681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6" y="0"/>
                  </a:lnTo>
                  <a:lnTo>
                    <a:pt x="396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793" y="340"/>
                  </a:lnTo>
                  <a:lnTo>
                    <a:pt x="793" y="510"/>
                  </a:lnTo>
                  <a:lnTo>
                    <a:pt x="737" y="510"/>
                  </a:lnTo>
                  <a:lnTo>
                    <a:pt x="737" y="624"/>
                  </a:lnTo>
                  <a:lnTo>
                    <a:pt x="680" y="624"/>
                  </a:lnTo>
                  <a:lnTo>
                    <a:pt x="680" y="681"/>
                  </a:lnTo>
                  <a:lnTo>
                    <a:pt x="737" y="681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4" name="Freeform 960">
              <a:extLst>
                <a:ext uri="{FF2B5EF4-FFF2-40B4-BE49-F238E27FC236}">
                  <a16:creationId xmlns:a16="http://schemas.microsoft.com/office/drawing/2014/main" id="{4E5D2186-C071-4941-A890-9BC50199C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3421"/>
              <a:ext cx="1020" cy="850"/>
            </a:xfrm>
            <a:custGeom>
              <a:avLst/>
              <a:gdLst>
                <a:gd name="T0" fmla="*/ 397 w 1020"/>
                <a:gd name="T1" fmla="*/ 0 h 850"/>
                <a:gd name="T2" fmla="*/ 283 w 1020"/>
                <a:gd name="T3" fmla="*/ 0 h 850"/>
                <a:gd name="T4" fmla="*/ 283 w 1020"/>
                <a:gd name="T5" fmla="*/ 113 h 850"/>
                <a:gd name="T6" fmla="*/ 170 w 1020"/>
                <a:gd name="T7" fmla="*/ 113 h 850"/>
                <a:gd name="T8" fmla="*/ 170 w 1020"/>
                <a:gd name="T9" fmla="*/ 227 h 850"/>
                <a:gd name="T10" fmla="*/ 57 w 1020"/>
                <a:gd name="T11" fmla="*/ 227 h 850"/>
                <a:gd name="T12" fmla="*/ 57 w 1020"/>
                <a:gd name="T13" fmla="*/ 283 h 850"/>
                <a:gd name="T14" fmla="*/ 0 w 1020"/>
                <a:gd name="T15" fmla="*/ 283 h 850"/>
                <a:gd name="T16" fmla="*/ 0 w 1020"/>
                <a:gd name="T17" fmla="*/ 397 h 850"/>
                <a:gd name="T18" fmla="*/ 227 w 1020"/>
                <a:gd name="T19" fmla="*/ 397 h 850"/>
                <a:gd name="T20" fmla="*/ 227 w 1020"/>
                <a:gd name="T21" fmla="*/ 510 h 850"/>
                <a:gd name="T22" fmla="*/ 170 w 1020"/>
                <a:gd name="T23" fmla="*/ 510 h 850"/>
                <a:gd name="T24" fmla="*/ 170 w 1020"/>
                <a:gd name="T25" fmla="*/ 737 h 850"/>
                <a:gd name="T26" fmla="*/ 397 w 1020"/>
                <a:gd name="T27" fmla="*/ 737 h 850"/>
                <a:gd name="T28" fmla="*/ 397 w 1020"/>
                <a:gd name="T29" fmla="*/ 680 h 850"/>
                <a:gd name="T30" fmla="*/ 624 w 1020"/>
                <a:gd name="T31" fmla="*/ 680 h 850"/>
                <a:gd name="T32" fmla="*/ 624 w 1020"/>
                <a:gd name="T33" fmla="*/ 737 h 850"/>
                <a:gd name="T34" fmla="*/ 680 w 1020"/>
                <a:gd name="T35" fmla="*/ 737 h 850"/>
                <a:gd name="T36" fmla="*/ 680 w 1020"/>
                <a:gd name="T37" fmla="*/ 850 h 850"/>
                <a:gd name="T38" fmla="*/ 850 w 1020"/>
                <a:gd name="T39" fmla="*/ 850 h 850"/>
                <a:gd name="T40" fmla="*/ 850 w 1020"/>
                <a:gd name="T41" fmla="*/ 794 h 850"/>
                <a:gd name="T42" fmla="*/ 1020 w 1020"/>
                <a:gd name="T43" fmla="*/ 794 h 850"/>
                <a:gd name="T44" fmla="*/ 1020 w 1020"/>
                <a:gd name="T45" fmla="*/ 454 h 850"/>
                <a:gd name="T46" fmla="*/ 964 w 1020"/>
                <a:gd name="T47" fmla="*/ 454 h 850"/>
                <a:gd name="T48" fmla="*/ 964 w 1020"/>
                <a:gd name="T49" fmla="*/ 397 h 850"/>
                <a:gd name="T50" fmla="*/ 1020 w 1020"/>
                <a:gd name="T51" fmla="*/ 397 h 850"/>
                <a:gd name="T52" fmla="*/ 1020 w 1020"/>
                <a:gd name="T53" fmla="*/ 283 h 850"/>
                <a:gd name="T54" fmla="*/ 964 w 1020"/>
                <a:gd name="T55" fmla="*/ 283 h 850"/>
                <a:gd name="T56" fmla="*/ 964 w 1020"/>
                <a:gd name="T57" fmla="*/ 227 h 850"/>
                <a:gd name="T58" fmla="*/ 850 w 1020"/>
                <a:gd name="T59" fmla="*/ 227 h 850"/>
                <a:gd name="T60" fmla="*/ 850 w 1020"/>
                <a:gd name="T61" fmla="*/ 170 h 850"/>
                <a:gd name="T62" fmla="*/ 794 w 1020"/>
                <a:gd name="T63" fmla="*/ 170 h 850"/>
                <a:gd name="T64" fmla="*/ 794 w 1020"/>
                <a:gd name="T65" fmla="*/ 57 h 850"/>
                <a:gd name="T66" fmla="*/ 737 w 1020"/>
                <a:gd name="T67" fmla="*/ 57 h 850"/>
                <a:gd name="T68" fmla="*/ 737 w 1020"/>
                <a:gd name="T69" fmla="*/ 0 h 850"/>
                <a:gd name="T70" fmla="*/ 680 w 1020"/>
                <a:gd name="T71" fmla="*/ 0 h 850"/>
                <a:gd name="T72" fmla="*/ 680 w 1020"/>
                <a:gd name="T73" fmla="*/ 57 h 850"/>
                <a:gd name="T74" fmla="*/ 624 w 1020"/>
                <a:gd name="T75" fmla="*/ 57 h 850"/>
                <a:gd name="T76" fmla="*/ 624 w 1020"/>
                <a:gd name="T77" fmla="*/ 113 h 850"/>
                <a:gd name="T78" fmla="*/ 567 w 1020"/>
                <a:gd name="T79" fmla="*/ 113 h 850"/>
                <a:gd name="T80" fmla="*/ 567 w 1020"/>
                <a:gd name="T81" fmla="*/ 170 h 850"/>
                <a:gd name="T82" fmla="*/ 453 w 1020"/>
                <a:gd name="T83" fmla="*/ 170 h 850"/>
                <a:gd name="T84" fmla="*/ 453 w 1020"/>
                <a:gd name="T85" fmla="*/ 57 h 850"/>
                <a:gd name="T86" fmla="*/ 397 w 1020"/>
                <a:gd name="T87" fmla="*/ 57 h 850"/>
                <a:gd name="T88" fmla="*/ 397 w 1020"/>
                <a:gd name="T8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0" h="850">
                  <a:moveTo>
                    <a:pt x="397" y="0"/>
                  </a:moveTo>
                  <a:lnTo>
                    <a:pt x="283" y="0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624" y="680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850"/>
                  </a:lnTo>
                  <a:lnTo>
                    <a:pt x="850" y="850"/>
                  </a:lnTo>
                  <a:lnTo>
                    <a:pt x="850" y="794"/>
                  </a:lnTo>
                  <a:lnTo>
                    <a:pt x="1020" y="794"/>
                  </a:lnTo>
                  <a:lnTo>
                    <a:pt x="1020" y="454"/>
                  </a:lnTo>
                  <a:lnTo>
                    <a:pt x="964" y="454"/>
                  </a:lnTo>
                  <a:lnTo>
                    <a:pt x="964" y="397"/>
                  </a:lnTo>
                  <a:lnTo>
                    <a:pt x="1020" y="397"/>
                  </a:lnTo>
                  <a:lnTo>
                    <a:pt x="1020" y="283"/>
                  </a:lnTo>
                  <a:lnTo>
                    <a:pt x="964" y="283"/>
                  </a:lnTo>
                  <a:lnTo>
                    <a:pt x="964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794" y="170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5" name="Freeform 961">
              <a:extLst>
                <a:ext uri="{FF2B5EF4-FFF2-40B4-BE49-F238E27FC236}">
                  <a16:creationId xmlns:a16="http://schemas.microsoft.com/office/drawing/2014/main" id="{2BC95493-D74E-42DF-B933-C1E80FA30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" y="4328"/>
              <a:ext cx="171" cy="284"/>
            </a:xfrm>
            <a:custGeom>
              <a:avLst/>
              <a:gdLst>
                <a:gd name="T0" fmla="*/ 171 w 171"/>
                <a:gd name="T1" fmla="*/ 0 h 284"/>
                <a:gd name="T2" fmla="*/ 114 w 171"/>
                <a:gd name="T3" fmla="*/ 0 h 284"/>
                <a:gd name="T4" fmla="*/ 114 w 171"/>
                <a:gd name="T5" fmla="*/ 57 h 284"/>
                <a:gd name="T6" fmla="*/ 57 w 171"/>
                <a:gd name="T7" fmla="*/ 57 h 284"/>
                <a:gd name="T8" fmla="*/ 57 w 171"/>
                <a:gd name="T9" fmla="*/ 114 h 284"/>
                <a:gd name="T10" fmla="*/ 0 w 171"/>
                <a:gd name="T11" fmla="*/ 114 h 284"/>
                <a:gd name="T12" fmla="*/ 0 w 171"/>
                <a:gd name="T13" fmla="*/ 170 h 284"/>
                <a:gd name="T14" fmla="*/ 57 w 171"/>
                <a:gd name="T15" fmla="*/ 170 h 284"/>
                <a:gd name="T16" fmla="*/ 57 w 171"/>
                <a:gd name="T17" fmla="*/ 227 h 284"/>
                <a:gd name="T18" fmla="*/ 114 w 171"/>
                <a:gd name="T19" fmla="*/ 227 h 284"/>
                <a:gd name="T20" fmla="*/ 114 w 171"/>
                <a:gd name="T21" fmla="*/ 284 h 284"/>
                <a:gd name="T22" fmla="*/ 171 w 171"/>
                <a:gd name="T23" fmla="*/ 284 h 284"/>
                <a:gd name="T24" fmla="*/ 171 w 171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284">
                  <a:moveTo>
                    <a:pt x="171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171" y="284"/>
                  </a:lnTo>
                  <a:lnTo>
                    <a:pt x="17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6" name="Freeform 962">
              <a:extLst>
                <a:ext uri="{FF2B5EF4-FFF2-40B4-BE49-F238E27FC236}">
                  <a16:creationId xmlns:a16="http://schemas.microsoft.com/office/drawing/2014/main" id="{8BBF0DFA-48CE-4412-A21A-1D3AD0814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4498"/>
              <a:ext cx="851" cy="794"/>
            </a:xfrm>
            <a:custGeom>
              <a:avLst/>
              <a:gdLst>
                <a:gd name="T0" fmla="*/ 113 w 851"/>
                <a:gd name="T1" fmla="*/ 284 h 794"/>
                <a:gd name="T2" fmla="*/ 113 w 851"/>
                <a:gd name="T3" fmla="*/ 397 h 794"/>
                <a:gd name="T4" fmla="*/ 57 w 851"/>
                <a:gd name="T5" fmla="*/ 397 h 794"/>
                <a:gd name="T6" fmla="*/ 57 w 851"/>
                <a:gd name="T7" fmla="*/ 567 h 794"/>
                <a:gd name="T8" fmla="*/ 0 w 851"/>
                <a:gd name="T9" fmla="*/ 567 h 794"/>
                <a:gd name="T10" fmla="*/ 0 w 851"/>
                <a:gd name="T11" fmla="*/ 624 h 794"/>
                <a:gd name="T12" fmla="*/ 113 w 851"/>
                <a:gd name="T13" fmla="*/ 624 h 794"/>
                <a:gd name="T14" fmla="*/ 113 w 851"/>
                <a:gd name="T15" fmla="*/ 737 h 794"/>
                <a:gd name="T16" fmla="*/ 170 w 851"/>
                <a:gd name="T17" fmla="*/ 737 h 794"/>
                <a:gd name="T18" fmla="*/ 170 w 851"/>
                <a:gd name="T19" fmla="*/ 794 h 794"/>
                <a:gd name="T20" fmla="*/ 397 w 851"/>
                <a:gd name="T21" fmla="*/ 794 h 794"/>
                <a:gd name="T22" fmla="*/ 397 w 851"/>
                <a:gd name="T23" fmla="*/ 624 h 794"/>
                <a:gd name="T24" fmla="*/ 454 w 851"/>
                <a:gd name="T25" fmla="*/ 624 h 794"/>
                <a:gd name="T26" fmla="*/ 454 w 851"/>
                <a:gd name="T27" fmla="*/ 567 h 794"/>
                <a:gd name="T28" fmla="*/ 510 w 851"/>
                <a:gd name="T29" fmla="*/ 567 h 794"/>
                <a:gd name="T30" fmla="*/ 510 w 851"/>
                <a:gd name="T31" fmla="*/ 340 h 794"/>
                <a:gd name="T32" fmla="*/ 567 w 851"/>
                <a:gd name="T33" fmla="*/ 340 h 794"/>
                <a:gd name="T34" fmla="*/ 567 w 851"/>
                <a:gd name="T35" fmla="*/ 397 h 794"/>
                <a:gd name="T36" fmla="*/ 624 w 851"/>
                <a:gd name="T37" fmla="*/ 397 h 794"/>
                <a:gd name="T38" fmla="*/ 624 w 851"/>
                <a:gd name="T39" fmla="*/ 454 h 794"/>
                <a:gd name="T40" fmla="*/ 737 w 851"/>
                <a:gd name="T41" fmla="*/ 454 h 794"/>
                <a:gd name="T42" fmla="*/ 737 w 851"/>
                <a:gd name="T43" fmla="*/ 397 h 794"/>
                <a:gd name="T44" fmla="*/ 680 w 851"/>
                <a:gd name="T45" fmla="*/ 397 h 794"/>
                <a:gd name="T46" fmla="*/ 680 w 851"/>
                <a:gd name="T47" fmla="*/ 227 h 794"/>
                <a:gd name="T48" fmla="*/ 737 w 851"/>
                <a:gd name="T49" fmla="*/ 227 h 794"/>
                <a:gd name="T50" fmla="*/ 737 w 851"/>
                <a:gd name="T51" fmla="*/ 284 h 794"/>
                <a:gd name="T52" fmla="*/ 794 w 851"/>
                <a:gd name="T53" fmla="*/ 284 h 794"/>
                <a:gd name="T54" fmla="*/ 794 w 851"/>
                <a:gd name="T55" fmla="*/ 227 h 794"/>
                <a:gd name="T56" fmla="*/ 851 w 851"/>
                <a:gd name="T57" fmla="*/ 227 h 794"/>
                <a:gd name="T58" fmla="*/ 851 w 851"/>
                <a:gd name="T59" fmla="*/ 0 h 794"/>
                <a:gd name="T60" fmla="*/ 794 w 851"/>
                <a:gd name="T61" fmla="*/ 0 h 794"/>
                <a:gd name="T62" fmla="*/ 794 w 851"/>
                <a:gd name="T63" fmla="*/ 57 h 794"/>
                <a:gd name="T64" fmla="*/ 567 w 851"/>
                <a:gd name="T65" fmla="*/ 57 h 794"/>
                <a:gd name="T66" fmla="*/ 567 w 851"/>
                <a:gd name="T67" fmla="*/ 170 h 794"/>
                <a:gd name="T68" fmla="*/ 454 w 851"/>
                <a:gd name="T69" fmla="*/ 170 h 794"/>
                <a:gd name="T70" fmla="*/ 454 w 851"/>
                <a:gd name="T71" fmla="*/ 114 h 794"/>
                <a:gd name="T72" fmla="*/ 397 w 851"/>
                <a:gd name="T73" fmla="*/ 114 h 794"/>
                <a:gd name="T74" fmla="*/ 397 w 851"/>
                <a:gd name="T75" fmla="*/ 170 h 794"/>
                <a:gd name="T76" fmla="*/ 284 w 851"/>
                <a:gd name="T77" fmla="*/ 170 h 794"/>
                <a:gd name="T78" fmla="*/ 284 w 851"/>
                <a:gd name="T79" fmla="*/ 284 h 794"/>
                <a:gd name="T80" fmla="*/ 113 w 851"/>
                <a:gd name="T81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794">
                  <a:moveTo>
                    <a:pt x="113" y="284"/>
                  </a:moveTo>
                  <a:lnTo>
                    <a:pt x="113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397" y="794"/>
                  </a:lnTo>
                  <a:lnTo>
                    <a:pt x="397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227"/>
                  </a:lnTo>
                  <a:lnTo>
                    <a:pt x="851" y="227"/>
                  </a:lnTo>
                  <a:lnTo>
                    <a:pt x="851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84"/>
                  </a:lnTo>
                  <a:lnTo>
                    <a:pt x="113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8" name="Freeform 964">
              <a:extLst>
                <a:ext uri="{FF2B5EF4-FFF2-40B4-BE49-F238E27FC236}">
                  <a16:creationId xmlns:a16="http://schemas.microsoft.com/office/drawing/2014/main" id="{D7A173AE-299B-4973-A94F-09529E21D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4045"/>
              <a:ext cx="1304" cy="1360"/>
            </a:xfrm>
            <a:custGeom>
              <a:avLst/>
              <a:gdLst>
                <a:gd name="T0" fmla="*/ 0 w 1304"/>
                <a:gd name="T1" fmla="*/ 907 h 1360"/>
                <a:gd name="T2" fmla="*/ 57 w 1304"/>
                <a:gd name="T3" fmla="*/ 850 h 1360"/>
                <a:gd name="T4" fmla="*/ 114 w 1304"/>
                <a:gd name="T5" fmla="*/ 793 h 1360"/>
                <a:gd name="T6" fmla="*/ 170 w 1304"/>
                <a:gd name="T7" fmla="*/ 567 h 1360"/>
                <a:gd name="T8" fmla="*/ 114 w 1304"/>
                <a:gd name="T9" fmla="*/ 453 h 1360"/>
                <a:gd name="T10" fmla="*/ 170 w 1304"/>
                <a:gd name="T11" fmla="*/ 226 h 1360"/>
                <a:gd name="T12" fmla="*/ 114 w 1304"/>
                <a:gd name="T13" fmla="*/ 113 h 1360"/>
                <a:gd name="T14" fmla="*/ 284 w 1304"/>
                <a:gd name="T15" fmla="*/ 56 h 1360"/>
                <a:gd name="T16" fmla="*/ 511 w 1304"/>
                <a:gd name="T17" fmla="*/ 113 h 1360"/>
                <a:gd name="T18" fmla="*/ 567 w 1304"/>
                <a:gd name="T19" fmla="*/ 226 h 1360"/>
                <a:gd name="T20" fmla="*/ 737 w 1304"/>
                <a:gd name="T21" fmla="*/ 170 h 1360"/>
                <a:gd name="T22" fmla="*/ 907 w 1304"/>
                <a:gd name="T23" fmla="*/ 0 h 1360"/>
                <a:gd name="T24" fmla="*/ 1078 w 1304"/>
                <a:gd name="T25" fmla="*/ 283 h 1360"/>
                <a:gd name="T26" fmla="*/ 1021 w 1304"/>
                <a:gd name="T27" fmla="*/ 340 h 1360"/>
                <a:gd name="T28" fmla="*/ 964 w 1304"/>
                <a:gd name="T29" fmla="*/ 397 h 1360"/>
                <a:gd name="T30" fmla="*/ 907 w 1304"/>
                <a:gd name="T31" fmla="*/ 453 h 1360"/>
                <a:gd name="T32" fmla="*/ 964 w 1304"/>
                <a:gd name="T33" fmla="*/ 510 h 1360"/>
                <a:gd name="T34" fmla="*/ 1021 w 1304"/>
                <a:gd name="T35" fmla="*/ 737 h 1360"/>
                <a:gd name="T36" fmla="*/ 1078 w 1304"/>
                <a:gd name="T37" fmla="*/ 793 h 1360"/>
                <a:gd name="T38" fmla="*/ 1134 w 1304"/>
                <a:gd name="T39" fmla="*/ 850 h 1360"/>
                <a:gd name="T40" fmla="*/ 1248 w 1304"/>
                <a:gd name="T41" fmla="*/ 1020 h 1360"/>
                <a:gd name="T42" fmla="*/ 1191 w 1304"/>
                <a:gd name="T43" fmla="*/ 1077 h 1360"/>
                <a:gd name="T44" fmla="*/ 1304 w 1304"/>
                <a:gd name="T45" fmla="*/ 1190 h 1360"/>
                <a:gd name="T46" fmla="*/ 1248 w 1304"/>
                <a:gd name="T47" fmla="*/ 1134 h 1360"/>
                <a:gd name="T48" fmla="*/ 1021 w 1304"/>
                <a:gd name="T49" fmla="*/ 1190 h 1360"/>
                <a:gd name="T50" fmla="*/ 964 w 1304"/>
                <a:gd name="T51" fmla="*/ 1247 h 1360"/>
                <a:gd name="T52" fmla="*/ 1021 w 1304"/>
                <a:gd name="T53" fmla="*/ 1360 h 1360"/>
                <a:gd name="T54" fmla="*/ 851 w 1304"/>
                <a:gd name="T55" fmla="*/ 1304 h 1360"/>
                <a:gd name="T56" fmla="*/ 794 w 1304"/>
                <a:gd name="T57" fmla="*/ 1247 h 1360"/>
                <a:gd name="T58" fmla="*/ 737 w 1304"/>
                <a:gd name="T59" fmla="*/ 1020 h 1360"/>
                <a:gd name="T60" fmla="*/ 681 w 1304"/>
                <a:gd name="T61" fmla="*/ 964 h 1360"/>
                <a:gd name="T62" fmla="*/ 624 w 1304"/>
                <a:gd name="T63" fmla="*/ 1134 h 1360"/>
                <a:gd name="T64" fmla="*/ 511 w 1304"/>
                <a:gd name="T65" fmla="*/ 1077 h 1360"/>
                <a:gd name="T66" fmla="*/ 454 w 1304"/>
                <a:gd name="T67" fmla="*/ 680 h 1360"/>
                <a:gd name="T68" fmla="*/ 397 w 1304"/>
                <a:gd name="T69" fmla="*/ 1020 h 1360"/>
                <a:gd name="T70" fmla="*/ 284 w 1304"/>
                <a:gd name="T71" fmla="*/ 850 h 1360"/>
                <a:gd name="T72" fmla="*/ 227 w 1304"/>
                <a:gd name="T73" fmla="*/ 964 h 1360"/>
                <a:gd name="T74" fmla="*/ 114 w 1304"/>
                <a:gd name="T75" fmla="*/ 102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4" h="1360">
                  <a:moveTo>
                    <a:pt x="0" y="1020"/>
                  </a:moveTo>
                  <a:lnTo>
                    <a:pt x="0" y="907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114" y="850"/>
                  </a:lnTo>
                  <a:lnTo>
                    <a:pt x="114" y="793"/>
                  </a:lnTo>
                  <a:lnTo>
                    <a:pt x="170" y="793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511" y="56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1078" y="0"/>
                  </a:lnTo>
                  <a:lnTo>
                    <a:pt x="1078" y="283"/>
                  </a:lnTo>
                  <a:lnTo>
                    <a:pt x="1021" y="283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453"/>
                  </a:lnTo>
                  <a:lnTo>
                    <a:pt x="964" y="453"/>
                  </a:lnTo>
                  <a:lnTo>
                    <a:pt x="964" y="510"/>
                  </a:lnTo>
                  <a:lnTo>
                    <a:pt x="1021" y="510"/>
                  </a:lnTo>
                  <a:lnTo>
                    <a:pt x="1021" y="737"/>
                  </a:lnTo>
                  <a:lnTo>
                    <a:pt x="1078" y="737"/>
                  </a:lnTo>
                  <a:lnTo>
                    <a:pt x="1078" y="793"/>
                  </a:lnTo>
                  <a:lnTo>
                    <a:pt x="1134" y="793"/>
                  </a:lnTo>
                  <a:lnTo>
                    <a:pt x="1134" y="850"/>
                  </a:lnTo>
                  <a:lnTo>
                    <a:pt x="1248" y="850"/>
                  </a:lnTo>
                  <a:lnTo>
                    <a:pt x="1248" y="1020"/>
                  </a:lnTo>
                  <a:lnTo>
                    <a:pt x="1191" y="1020"/>
                  </a:lnTo>
                  <a:lnTo>
                    <a:pt x="1191" y="1077"/>
                  </a:lnTo>
                  <a:lnTo>
                    <a:pt x="1304" y="1077"/>
                  </a:lnTo>
                  <a:lnTo>
                    <a:pt x="1304" y="1190"/>
                  </a:lnTo>
                  <a:lnTo>
                    <a:pt x="1248" y="1190"/>
                  </a:lnTo>
                  <a:lnTo>
                    <a:pt x="1248" y="1134"/>
                  </a:lnTo>
                  <a:lnTo>
                    <a:pt x="1021" y="1134"/>
                  </a:lnTo>
                  <a:lnTo>
                    <a:pt x="1021" y="1190"/>
                  </a:lnTo>
                  <a:lnTo>
                    <a:pt x="964" y="1190"/>
                  </a:lnTo>
                  <a:lnTo>
                    <a:pt x="964" y="1247"/>
                  </a:lnTo>
                  <a:lnTo>
                    <a:pt x="1021" y="1247"/>
                  </a:lnTo>
                  <a:lnTo>
                    <a:pt x="1021" y="1360"/>
                  </a:lnTo>
                  <a:lnTo>
                    <a:pt x="851" y="1360"/>
                  </a:lnTo>
                  <a:lnTo>
                    <a:pt x="851" y="1304"/>
                  </a:lnTo>
                  <a:lnTo>
                    <a:pt x="794" y="1304"/>
                  </a:lnTo>
                  <a:lnTo>
                    <a:pt x="794" y="1247"/>
                  </a:lnTo>
                  <a:lnTo>
                    <a:pt x="737" y="1247"/>
                  </a:lnTo>
                  <a:lnTo>
                    <a:pt x="737" y="1020"/>
                  </a:lnTo>
                  <a:lnTo>
                    <a:pt x="681" y="1020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454" y="1077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97" y="1020"/>
                  </a:lnTo>
                  <a:lnTo>
                    <a:pt x="284" y="1020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1020"/>
                  </a:lnTo>
                  <a:lnTo>
                    <a:pt x="0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9" name="Freeform 965">
              <a:extLst>
                <a:ext uri="{FF2B5EF4-FFF2-40B4-BE49-F238E27FC236}">
                  <a16:creationId xmlns:a16="http://schemas.microsoft.com/office/drawing/2014/main" id="{816F0588-C53C-431D-9527-CCE203AD7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4782"/>
              <a:ext cx="227" cy="283"/>
            </a:xfrm>
            <a:custGeom>
              <a:avLst/>
              <a:gdLst>
                <a:gd name="T0" fmla="*/ 57 w 227"/>
                <a:gd name="T1" fmla="*/ 56 h 283"/>
                <a:gd name="T2" fmla="*/ 113 w 227"/>
                <a:gd name="T3" fmla="*/ 56 h 283"/>
                <a:gd name="T4" fmla="*/ 113 w 227"/>
                <a:gd name="T5" fmla="*/ 0 h 283"/>
                <a:gd name="T6" fmla="*/ 227 w 227"/>
                <a:gd name="T7" fmla="*/ 0 h 283"/>
                <a:gd name="T8" fmla="*/ 227 w 227"/>
                <a:gd name="T9" fmla="*/ 113 h 283"/>
                <a:gd name="T10" fmla="*/ 170 w 227"/>
                <a:gd name="T11" fmla="*/ 113 h 283"/>
                <a:gd name="T12" fmla="*/ 170 w 227"/>
                <a:gd name="T13" fmla="*/ 283 h 283"/>
                <a:gd name="T14" fmla="*/ 0 w 227"/>
                <a:gd name="T15" fmla="*/ 283 h 283"/>
                <a:gd name="T16" fmla="*/ 0 w 227"/>
                <a:gd name="T17" fmla="*/ 170 h 283"/>
                <a:gd name="T18" fmla="*/ 57 w 227"/>
                <a:gd name="T19" fmla="*/ 170 h 283"/>
                <a:gd name="T20" fmla="*/ 57 w 227"/>
                <a:gd name="T21" fmla="*/ 5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83">
                  <a:moveTo>
                    <a:pt x="57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0" name="Freeform 966">
              <a:extLst>
                <a:ext uri="{FF2B5EF4-FFF2-40B4-BE49-F238E27FC236}">
                  <a16:creationId xmlns:a16="http://schemas.microsoft.com/office/drawing/2014/main" id="{7CA9B7CF-B3FB-4EDC-99DF-00FD2C247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4498"/>
              <a:ext cx="453" cy="737"/>
            </a:xfrm>
            <a:custGeom>
              <a:avLst/>
              <a:gdLst>
                <a:gd name="T0" fmla="*/ 113 w 453"/>
                <a:gd name="T1" fmla="*/ 397 h 737"/>
                <a:gd name="T2" fmla="*/ 113 w 453"/>
                <a:gd name="T3" fmla="*/ 624 h 737"/>
                <a:gd name="T4" fmla="*/ 56 w 453"/>
                <a:gd name="T5" fmla="*/ 624 h 737"/>
                <a:gd name="T6" fmla="*/ 56 w 453"/>
                <a:gd name="T7" fmla="*/ 737 h 737"/>
                <a:gd name="T8" fmla="*/ 170 w 453"/>
                <a:gd name="T9" fmla="*/ 737 h 737"/>
                <a:gd name="T10" fmla="*/ 170 w 453"/>
                <a:gd name="T11" fmla="*/ 681 h 737"/>
                <a:gd name="T12" fmla="*/ 283 w 453"/>
                <a:gd name="T13" fmla="*/ 681 h 737"/>
                <a:gd name="T14" fmla="*/ 283 w 453"/>
                <a:gd name="T15" fmla="*/ 454 h 737"/>
                <a:gd name="T16" fmla="*/ 340 w 453"/>
                <a:gd name="T17" fmla="*/ 454 h 737"/>
                <a:gd name="T18" fmla="*/ 340 w 453"/>
                <a:gd name="T19" fmla="*/ 397 h 737"/>
                <a:gd name="T20" fmla="*/ 397 w 453"/>
                <a:gd name="T21" fmla="*/ 397 h 737"/>
                <a:gd name="T22" fmla="*/ 397 w 453"/>
                <a:gd name="T23" fmla="*/ 340 h 737"/>
                <a:gd name="T24" fmla="*/ 453 w 453"/>
                <a:gd name="T25" fmla="*/ 340 h 737"/>
                <a:gd name="T26" fmla="*/ 453 w 453"/>
                <a:gd name="T27" fmla="*/ 114 h 737"/>
                <a:gd name="T28" fmla="*/ 397 w 453"/>
                <a:gd name="T29" fmla="*/ 114 h 737"/>
                <a:gd name="T30" fmla="*/ 397 w 453"/>
                <a:gd name="T31" fmla="*/ 57 h 737"/>
                <a:gd name="T32" fmla="*/ 227 w 453"/>
                <a:gd name="T33" fmla="*/ 57 h 737"/>
                <a:gd name="T34" fmla="*/ 227 w 453"/>
                <a:gd name="T35" fmla="*/ 0 h 737"/>
                <a:gd name="T36" fmla="*/ 113 w 453"/>
                <a:gd name="T37" fmla="*/ 0 h 737"/>
                <a:gd name="T38" fmla="*/ 113 w 453"/>
                <a:gd name="T39" fmla="*/ 114 h 737"/>
                <a:gd name="T40" fmla="*/ 56 w 453"/>
                <a:gd name="T41" fmla="*/ 114 h 737"/>
                <a:gd name="T42" fmla="*/ 56 w 453"/>
                <a:gd name="T43" fmla="*/ 170 h 737"/>
                <a:gd name="T44" fmla="*/ 0 w 453"/>
                <a:gd name="T45" fmla="*/ 170 h 737"/>
                <a:gd name="T46" fmla="*/ 0 w 453"/>
                <a:gd name="T47" fmla="*/ 340 h 737"/>
                <a:gd name="T48" fmla="*/ 56 w 453"/>
                <a:gd name="T49" fmla="*/ 340 h 737"/>
                <a:gd name="T50" fmla="*/ 56 w 453"/>
                <a:gd name="T51" fmla="*/ 284 h 737"/>
                <a:gd name="T52" fmla="*/ 170 w 453"/>
                <a:gd name="T53" fmla="*/ 284 h 737"/>
                <a:gd name="T54" fmla="*/ 170 w 453"/>
                <a:gd name="T55" fmla="*/ 397 h 737"/>
                <a:gd name="T56" fmla="*/ 113 w 453"/>
                <a:gd name="T57" fmla="*/ 39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3" h="737">
                  <a:moveTo>
                    <a:pt x="113" y="397"/>
                  </a:moveTo>
                  <a:lnTo>
                    <a:pt x="113" y="624"/>
                  </a:lnTo>
                  <a:lnTo>
                    <a:pt x="56" y="624"/>
                  </a:lnTo>
                  <a:lnTo>
                    <a:pt x="56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453" y="340"/>
                  </a:lnTo>
                  <a:lnTo>
                    <a:pt x="453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113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1" name="Freeform 967">
              <a:extLst>
                <a:ext uri="{FF2B5EF4-FFF2-40B4-BE49-F238E27FC236}">
                  <a16:creationId xmlns:a16="http://schemas.microsoft.com/office/drawing/2014/main" id="{2455BE05-2508-4FF4-A9C6-7D70D0647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4442"/>
              <a:ext cx="567" cy="907"/>
            </a:xfrm>
            <a:custGeom>
              <a:avLst/>
              <a:gdLst>
                <a:gd name="T0" fmla="*/ 567 w 567"/>
                <a:gd name="T1" fmla="*/ 56 h 907"/>
                <a:gd name="T2" fmla="*/ 510 w 567"/>
                <a:gd name="T3" fmla="*/ 56 h 907"/>
                <a:gd name="T4" fmla="*/ 510 w 567"/>
                <a:gd name="T5" fmla="*/ 0 h 907"/>
                <a:gd name="T6" fmla="*/ 340 w 567"/>
                <a:gd name="T7" fmla="*/ 0 h 907"/>
                <a:gd name="T8" fmla="*/ 340 w 567"/>
                <a:gd name="T9" fmla="*/ 56 h 907"/>
                <a:gd name="T10" fmla="*/ 284 w 567"/>
                <a:gd name="T11" fmla="*/ 56 h 907"/>
                <a:gd name="T12" fmla="*/ 284 w 567"/>
                <a:gd name="T13" fmla="*/ 170 h 907"/>
                <a:gd name="T14" fmla="*/ 227 w 567"/>
                <a:gd name="T15" fmla="*/ 170 h 907"/>
                <a:gd name="T16" fmla="*/ 227 w 567"/>
                <a:gd name="T17" fmla="*/ 226 h 907"/>
                <a:gd name="T18" fmla="*/ 170 w 567"/>
                <a:gd name="T19" fmla="*/ 226 h 907"/>
                <a:gd name="T20" fmla="*/ 170 w 567"/>
                <a:gd name="T21" fmla="*/ 283 h 907"/>
                <a:gd name="T22" fmla="*/ 114 w 567"/>
                <a:gd name="T23" fmla="*/ 283 h 907"/>
                <a:gd name="T24" fmla="*/ 114 w 567"/>
                <a:gd name="T25" fmla="*/ 340 h 907"/>
                <a:gd name="T26" fmla="*/ 0 w 567"/>
                <a:gd name="T27" fmla="*/ 340 h 907"/>
                <a:gd name="T28" fmla="*/ 0 w 567"/>
                <a:gd name="T29" fmla="*/ 510 h 907"/>
                <a:gd name="T30" fmla="*/ 57 w 567"/>
                <a:gd name="T31" fmla="*/ 510 h 907"/>
                <a:gd name="T32" fmla="*/ 57 w 567"/>
                <a:gd name="T33" fmla="*/ 567 h 907"/>
                <a:gd name="T34" fmla="*/ 0 w 567"/>
                <a:gd name="T35" fmla="*/ 567 h 907"/>
                <a:gd name="T36" fmla="*/ 0 w 567"/>
                <a:gd name="T37" fmla="*/ 680 h 907"/>
                <a:gd name="T38" fmla="*/ 57 w 567"/>
                <a:gd name="T39" fmla="*/ 680 h 907"/>
                <a:gd name="T40" fmla="*/ 57 w 567"/>
                <a:gd name="T41" fmla="*/ 793 h 907"/>
                <a:gd name="T42" fmla="*/ 114 w 567"/>
                <a:gd name="T43" fmla="*/ 793 h 907"/>
                <a:gd name="T44" fmla="*/ 114 w 567"/>
                <a:gd name="T45" fmla="*/ 907 h 907"/>
                <a:gd name="T46" fmla="*/ 227 w 567"/>
                <a:gd name="T47" fmla="*/ 907 h 907"/>
                <a:gd name="T48" fmla="*/ 227 w 567"/>
                <a:gd name="T49" fmla="*/ 850 h 907"/>
                <a:gd name="T50" fmla="*/ 397 w 567"/>
                <a:gd name="T51" fmla="*/ 850 h 907"/>
                <a:gd name="T52" fmla="*/ 397 w 567"/>
                <a:gd name="T53" fmla="*/ 737 h 907"/>
                <a:gd name="T54" fmla="*/ 454 w 567"/>
                <a:gd name="T55" fmla="*/ 737 h 907"/>
                <a:gd name="T56" fmla="*/ 454 w 567"/>
                <a:gd name="T57" fmla="*/ 793 h 907"/>
                <a:gd name="T58" fmla="*/ 510 w 567"/>
                <a:gd name="T59" fmla="*/ 793 h 907"/>
                <a:gd name="T60" fmla="*/ 510 w 567"/>
                <a:gd name="T61" fmla="*/ 680 h 907"/>
                <a:gd name="T62" fmla="*/ 567 w 567"/>
                <a:gd name="T63" fmla="*/ 680 h 907"/>
                <a:gd name="T64" fmla="*/ 567 w 567"/>
                <a:gd name="T65" fmla="*/ 623 h 907"/>
                <a:gd name="T66" fmla="*/ 397 w 567"/>
                <a:gd name="T67" fmla="*/ 623 h 907"/>
                <a:gd name="T68" fmla="*/ 397 w 567"/>
                <a:gd name="T69" fmla="*/ 510 h 907"/>
                <a:gd name="T70" fmla="*/ 454 w 567"/>
                <a:gd name="T71" fmla="*/ 510 h 907"/>
                <a:gd name="T72" fmla="*/ 454 w 567"/>
                <a:gd name="T73" fmla="*/ 226 h 907"/>
                <a:gd name="T74" fmla="*/ 510 w 567"/>
                <a:gd name="T75" fmla="*/ 226 h 907"/>
                <a:gd name="T76" fmla="*/ 510 w 567"/>
                <a:gd name="T77" fmla="*/ 170 h 907"/>
                <a:gd name="T78" fmla="*/ 567 w 567"/>
                <a:gd name="T79" fmla="*/ 170 h 907"/>
                <a:gd name="T80" fmla="*/ 567 w 567"/>
                <a:gd name="T81" fmla="*/ 5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907">
                  <a:moveTo>
                    <a:pt x="567" y="56"/>
                  </a:moveTo>
                  <a:lnTo>
                    <a:pt x="510" y="56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93"/>
                  </a:lnTo>
                  <a:lnTo>
                    <a:pt x="114" y="793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397" y="850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793"/>
                  </a:lnTo>
                  <a:lnTo>
                    <a:pt x="510" y="793"/>
                  </a:lnTo>
                  <a:lnTo>
                    <a:pt x="510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397" y="623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2" name="Freeform 968">
              <a:extLst>
                <a:ext uri="{FF2B5EF4-FFF2-40B4-BE49-F238E27FC236}">
                  <a16:creationId xmlns:a16="http://schemas.microsoft.com/office/drawing/2014/main" id="{98C682AC-5B31-48D7-A17D-78E2FF36A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3818"/>
              <a:ext cx="567" cy="737"/>
            </a:xfrm>
            <a:custGeom>
              <a:avLst/>
              <a:gdLst>
                <a:gd name="T0" fmla="*/ 397 w 567"/>
                <a:gd name="T1" fmla="*/ 0 h 737"/>
                <a:gd name="T2" fmla="*/ 397 w 567"/>
                <a:gd name="T3" fmla="*/ 57 h 737"/>
                <a:gd name="T4" fmla="*/ 341 w 567"/>
                <a:gd name="T5" fmla="*/ 57 h 737"/>
                <a:gd name="T6" fmla="*/ 341 w 567"/>
                <a:gd name="T7" fmla="*/ 113 h 737"/>
                <a:gd name="T8" fmla="*/ 284 w 567"/>
                <a:gd name="T9" fmla="*/ 113 h 737"/>
                <a:gd name="T10" fmla="*/ 284 w 567"/>
                <a:gd name="T11" fmla="*/ 170 h 737"/>
                <a:gd name="T12" fmla="*/ 227 w 567"/>
                <a:gd name="T13" fmla="*/ 170 h 737"/>
                <a:gd name="T14" fmla="*/ 227 w 567"/>
                <a:gd name="T15" fmla="*/ 340 h 737"/>
                <a:gd name="T16" fmla="*/ 0 w 567"/>
                <a:gd name="T17" fmla="*/ 340 h 737"/>
                <a:gd name="T18" fmla="*/ 0 w 567"/>
                <a:gd name="T19" fmla="*/ 397 h 737"/>
                <a:gd name="T20" fmla="*/ 57 w 567"/>
                <a:gd name="T21" fmla="*/ 397 h 737"/>
                <a:gd name="T22" fmla="*/ 57 w 567"/>
                <a:gd name="T23" fmla="*/ 453 h 737"/>
                <a:gd name="T24" fmla="*/ 0 w 567"/>
                <a:gd name="T25" fmla="*/ 453 h 737"/>
                <a:gd name="T26" fmla="*/ 0 w 567"/>
                <a:gd name="T27" fmla="*/ 510 h 737"/>
                <a:gd name="T28" fmla="*/ 57 w 567"/>
                <a:gd name="T29" fmla="*/ 510 h 737"/>
                <a:gd name="T30" fmla="*/ 57 w 567"/>
                <a:gd name="T31" fmla="*/ 624 h 737"/>
                <a:gd name="T32" fmla="*/ 170 w 567"/>
                <a:gd name="T33" fmla="*/ 624 h 737"/>
                <a:gd name="T34" fmla="*/ 170 w 567"/>
                <a:gd name="T35" fmla="*/ 680 h 737"/>
                <a:gd name="T36" fmla="*/ 341 w 567"/>
                <a:gd name="T37" fmla="*/ 680 h 737"/>
                <a:gd name="T38" fmla="*/ 341 w 567"/>
                <a:gd name="T39" fmla="*/ 737 h 737"/>
                <a:gd name="T40" fmla="*/ 511 w 567"/>
                <a:gd name="T41" fmla="*/ 737 h 737"/>
                <a:gd name="T42" fmla="*/ 511 w 567"/>
                <a:gd name="T43" fmla="*/ 680 h 737"/>
                <a:gd name="T44" fmla="*/ 567 w 567"/>
                <a:gd name="T45" fmla="*/ 680 h 737"/>
                <a:gd name="T46" fmla="*/ 567 w 567"/>
                <a:gd name="T47" fmla="*/ 453 h 737"/>
                <a:gd name="T48" fmla="*/ 511 w 567"/>
                <a:gd name="T49" fmla="*/ 453 h 737"/>
                <a:gd name="T50" fmla="*/ 511 w 567"/>
                <a:gd name="T51" fmla="*/ 340 h 737"/>
                <a:gd name="T52" fmla="*/ 454 w 567"/>
                <a:gd name="T53" fmla="*/ 340 h 737"/>
                <a:gd name="T54" fmla="*/ 454 w 567"/>
                <a:gd name="T55" fmla="*/ 113 h 737"/>
                <a:gd name="T56" fmla="*/ 511 w 567"/>
                <a:gd name="T57" fmla="*/ 113 h 737"/>
                <a:gd name="T58" fmla="*/ 511 w 567"/>
                <a:gd name="T59" fmla="*/ 0 h 737"/>
                <a:gd name="T60" fmla="*/ 397 w 567"/>
                <a:gd name="T6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737">
                  <a:moveTo>
                    <a:pt x="397" y="0"/>
                  </a:moveTo>
                  <a:lnTo>
                    <a:pt x="397" y="57"/>
                  </a:lnTo>
                  <a:lnTo>
                    <a:pt x="341" y="57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170" y="624"/>
                  </a:lnTo>
                  <a:lnTo>
                    <a:pt x="170" y="680"/>
                  </a:lnTo>
                  <a:lnTo>
                    <a:pt x="341" y="680"/>
                  </a:lnTo>
                  <a:lnTo>
                    <a:pt x="341" y="737"/>
                  </a:lnTo>
                  <a:lnTo>
                    <a:pt x="511" y="737"/>
                  </a:lnTo>
                  <a:lnTo>
                    <a:pt x="511" y="680"/>
                  </a:lnTo>
                  <a:lnTo>
                    <a:pt x="567" y="680"/>
                  </a:lnTo>
                  <a:lnTo>
                    <a:pt x="567" y="453"/>
                  </a:lnTo>
                  <a:lnTo>
                    <a:pt x="511" y="453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3" name="Freeform 969">
              <a:extLst>
                <a:ext uri="{FF2B5EF4-FFF2-40B4-BE49-F238E27FC236}">
                  <a16:creationId xmlns:a16="http://schemas.microsoft.com/office/drawing/2014/main" id="{A9F2CC74-188C-481C-9D21-040317D5B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3591"/>
              <a:ext cx="1134" cy="1191"/>
            </a:xfrm>
            <a:custGeom>
              <a:avLst/>
              <a:gdLst>
                <a:gd name="T0" fmla="*/ 964 w 1134"/>
                <a:gd name="T1" fmla="*/ 170 h 1191"/>
                <a:gd name="T2" fmla="*/ 907 w 1134"/>
                <a:gd name="T3" fmla="*/ 113 h 1191"/>
                <a:gd name="T4" fmla="*/ 737 w 1134"/>
                <a:gd name="T5" fmla="*/ 57 h 1191"/>
                <a:gd name="T6" fmla="*/ 794 w 1134"/>
                <a:gd name="T7" fmla="*/ 113 h 1191"/>
                <a:gd name="T8" fmla="*/ 624 w 1134"/>
                <a:gd name="T9" fmla="*/ 227 h 1191"/>
                <a:gd name="T10" fmla="*/ 511 w 1134"/>
                <a:gd name="T11" fmla="*/ 284 h 1191"/>
                <a:gd name="T12" fmla="*/ 340 w 1134"/>
                <a:gd name="T13" fmla="*/ 340 h 1191"/>
                <a:gd name="T14" fmla="*/ 284 w 1134"/>
                <a:gd name="T15" fmla="*/ 284 h 1191"/>
                <a:gd name="T16" fmla="*/ 227 w 1134"/>
                <a:gd name="T17" fmla="*/ 227 h 1191"/>
                <a:gd name="T18" fmla="*/ 114 w 1134"/>
                <a:gd name="T19" fmla="*/ 57 h 1191"/>
                <a:gd name="T20" fmla="*/ 0 w 1134"/>
                <a:gd name="T21" fmla="*/ 0 h 1191"/>
                <a:gd name="T22" fmla="*/ 57 w 1134"/>
                <a:gd name="T23" fmla="*/ 227 h 1191"/>
                <a:gd name="T24" fmla="*/ 114 w 1134"/>
                <a:gd name="T25" fmla="*/ 340 h 1191"/>
                <a:gd name="T26" fmla="*/ 170 w 1134"/>
                <a:gd name="T27" fmla="*/ 397 h 1191"/>
                <a:gd name="T28" fmla="*/ 114 w 1134"/>
                <a:gd name="T29" fmla="*/ 510 h 1191"/>
                <a:gd name="T30" fmla="*/ 57 w 1134"/>
                <a:gd name="T31" fmla="*/ 680 h 1191"/>
                <a:gd name="T32" fmla="*/ 114 w 1134"/>
                <a:gd name="T33" fmla="*/ 737 h 1191"/>
                <a:gd name="T34" fmla="*/ 170 w 1134"/>
                <a:gd name="T35" fmla="*/ 851 h 1191"/>
                <a:gd name="T36" fmla="*/ 284 w 1134"/>
                <a:gd name="T37" fmla="*/ 907 h 1191"/>
                <a:gd name="T38" fmla="*/ 340 w 1134"/>
                <a:gd name="T39" fmla="*/ 1021 h 1191"/>
                <a:gd name="T40" fmla="*/ 397 w 1134"/>
                <a:gd name="T41" fmla="*/ 1077 h 1191"/>
                <a:gd name="T42" fmla="*/ 511 w 1134"/>
                <a:gd name="T43" fmla="*/ 1191 h 1191"/>
                <a:gd name="T44" fmla="*/ 567 w 1134"/>
                <a:gd name="T45" fmla="*/ 1134 h 1191"/>
                <a:gd name="T46" fmla="*/ 624 w 1134"/>
                <a:gd name="T47" fmla="*/ 1077 h 1191"/>
                <a:gd name="T48" fmla="*/ 681 w 1134"/>
                <a:gd name="T49" fmla="*/ 1021 h 1191"/>
                <a:gd name="T50" fmla="*/ 737 w 1134"/>
                <a:gd name="T51" fmla="*/ 907 h 1191"/>
                <a:gd name="T52" fmla="*/ 794 w 1134"/>
                <a:gd name="T53" fmla="*/ 851 h 1191"/>
                <a:gd name="T54" fmla="*/ 737 w 1134"/>
                <a:gd name="T55" fmla="*/ 737 h 1191"/>
                <a:gd name="T56" fmla="*/ 794 w 1134"/>
                <a:gd name="T57" fmla="*/ 680 h 1191"/>
                <a:gd name="T58" fmla="*/ 737 w 1134"/>
                <a:gd name="T59" fmla="*/ 624 h 1191"/>
                <a:gd name="T60" fmla="*/ 964 w 1134"/>
                <a:gd name="T61" fmla="*/ 567 h 1191"/>
                <a:gd name="T62" fmla="*/ 1021 w 1134"/>
                <a:gd name="T63" fmla="*/ 397 h 1191"/>
                <a:gd name="T64" fmla="*/ 1078 w 1134"/>
                <a:gd name="T65" fmla="*/ 340 h 1191"/>
                <a:gd name="T66" fmla="*/ 1134 w 1134"/>
                <a:gd name="T67" fmla="*/ 284 h 1191"/>
                <a:gd name="T68" fmla="*/ 1021 w 1134"/>
                <a:gd name="T69" fmla="*/ 227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191">
                  <a:moveTo>
                    <a:pt x="1021" y="170"/>
                  </a:moveTo>
                  <a:lnTo>
                    <a:pt x="964" y="17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511" y="284"/>
                  </a:lnTo>
                  <a:lnTo>
                    <a:pt x="511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851"/>
                  </a:lnTo>
                  <a:lnTo>
                    <a:pt x="170" y="851"/>
                  </a:lnTo>
                  <a:lnTo>
                    <a:pt x="170" y="907"/>
                  </a:lnTo>
                  <a:lnTo>
                    <a:pt x="284" y="907"/>
                  </a:lnTo>
                  <a:lnTo>
                    <a:pt x="284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397" y="1077"/>
                  </a:lnTo>
                  <a:lnTo>
                    <a:pt x="397" y="1191"/>
                  </a:lnTo>
                  <a:lnTo>
                    <a:pt x="511" y="1191"/>
                  </a:lnTo>
                  <a:lnTo>
                    <a:pt x="511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24" y="1021"/>
                  </a:lnTo>
                  <a:lnTo>
                    <a:pt x="681" y="1021"/>
                  </a:lnTo>
                  <a:lnTo>
                    <a:pt x="681" y="907"/>
                  </a:lnTo>
                  <a:lnTo>
                    <a:pt x="737" y="907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964" y="567"/>
                  </a:lnTo>
                  <a:lnTo>
                    <a:pt x="964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1078" y="340"/>
                  </a:lnTo>
                  <a:lnTo>
                    <a:pt x="1078" y="284"/>
                  </a:lnTo>
                  <a:lnTo>
                    <a:pt x="1134" y="284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4" name="Freeform 970">
              <a:extLst>
                <a:ext uri="{FF2B5EF4-FFF2-40B4-BE49-F238E27FC236}">
                  <a16:creationId xmlns:a16="http://schemas.microsoft.com/office/drawing/2014/main" id="{51B26F48-EDD9-4A34-B099-9373FB1E9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2400"/>
              <a:ext cx="1815" cy="1531"/>
            </a:xfrm>
            <a:custGeom>
              <a:avLst/>
              <a:gdLst>
                <a:gd name="T0" fmla="*/ 0 w 1815"/>
                <a:gd name="T1" fmla="*/ 681 h 1531"/>
                <a:gd name="T2" fmla="*/ 57 w 1815"/>
                <a:gd name="T3" fmla="*/ 737 h 1531"/>
                <a:gd name="T4" fmla="*/ 114 w 1815"/>
                <a:gd name="T5" fmla="*/ 794 h 1531"/>
                <a:gd name="T6" fmla="*/ 227 w 1815"/>
                <a:gd name="T7" fmla="*/ 908 h 1531"/>
                <a:gd name="T8" fmla="*/ 170 w 1815"/>
                <a:gd name="T9" fmla="*/ 1191 h 1531"/>
                <a:gd name="T10" fmla="*/ 284 w 1815"/>
                <a:gd name="T11" fmla="*/ 1248 h 1531"/>
                <a:gd name="T12" fmla="*/ 397 w 1815"/>
                <a:gd name="T13" fmla="*/ 1418 h 1531"/>
                <a:gd name="T14" fmla="*/ 454 w 1815"/>
                <a:gd name="T15" fmla="*/ 1475 h 1531"/>
                <a:gd name="T16" fmla="*/ 510 w 1815"/>
                <a:gd name="T17" fmla="*/ 1531 h 1531"/>
                <a:gd name="T18" fmla="*/ 681 w 1815"/>
                <a:gd name="T19" fmla="*/ 1475 h 1531"/>
                <a:gd name="T20" fmla="*/ 794 w 1815"/>
                <a:gd name="T21" fmla="*/ 1418 h 1531"/>
                <a:gd name="T22" fmla="*/ 964 w 1815"/>
                <a:gd name="T23" fmla="*/ 1304 h 1531"/>
                <a:gd name="T24" fmla="*/ 907 w 1815"/>
                <a:gd name="T25" fmla="*/ 1248 h 1531"/>
                <a:gd name="T26" fmla="*/ 1077 w 1815"/>
                <a:gd name="T27" fmla="*/ 1304 h 1531"/>
                <a:gd name="T28" fmla="*/ 1134 w 1815"/>
                <a:gd name="T29" fmla="*/ 1361 h 1531"/>
                <a:gd name="T30" fmla="*/ 1191 w 1815"/>
                <a:gd name="T31" fmla="*/ 1304 h 1531"/>
                <a:gd name="T32" fmla="*/ 1248 w 1815"/>
                <a:gd name="T33" fmla="*/ 1248 h 1531"/>
                <a:gd name="T34" fmla="*/ 1361 w 1815"/>
                <a:gd name="T35" fmla="*/ 1134 h 1531"/>
                <a:gd name="T36" fmla="*/ 1474 w 1815"/>
                <a:gd name="T37" fmla="*/ 1021 h 1531"/>
                <a:gd name="T38" fmla="*/ 1588 w 1815"/>
                <a:gd name="T39" fmla="*/ 851 h 1531"/>
                <a:gd name="T40" fmla="*/ 1531 w 1815"/>
                <a:gd name="T41" fmla="*/ 794 h 1531"/>
                <a:gd name="T42" fmla="*/ 1474 w 1815"/>
                <a:gd name="T43" fmla="*/ 624 h 1531"/>
                <a:gd name="T44" fmla="*/ 1531 w 1815"/>
                <a:gd name="T45" fmla="*/ 567 h 1531"/>
                <a:gd name="T46" fmla="*/ 1588 w 1815"/>
                <a:gd name="T47" fmla="*/ 454 h 1531"/>
                <a:gd name="T48" fmla="*/ 1644 w 1815"/>
                <a:gd name="T49" fmla="*/ 397 h 1531"/>
                <a:gd name="T50" fmla="*/ 1701 w 1815"/>
                <a:gd name="T51" fmla="*/ 340 h 1531"/>
                <a:gd name="T52" fmla="*/ 1758 w 1815"/>
                <a:gd name="T53" fmla="*/ 284 h 1531"/>
                <a:gd name="T54" fmla="*/ 1815 w 1815"/>
                <a:gd name="T55" fmla="*/ 0 h 1531"/>
                <a:gd name="T56" fmla="*/ 1758 w 1815"/>
                <a:gd name="T57" fmla="*/ 57 h 1531"/>
                <a:gd name="T58" fmla="*/ 1531 w 1815"/>
                <a:gd name="T59" fmla="*/ 227 h 1531"/>
                <a:gd name="T60" fmla="*/ 1474 w 1815"/>
                <a:gd name="T61" fmla="*/ 284 h 1531"/>
                <a:gd name="T62" fmla="*/ 1418 w 1815"/>
                <a:gd name="T63" fmla="*/ 340 h 1531"/>
                <a:gd name="T64" fmla="*/ 1361 w 1815"/>
                <a:gd name="T65" fmla="*/ 114 h 1531"/>
                <a:gd name="T66" fmla="*/ 1304 w 1815"/>
                <a:gd name="T67" fmla="*/ 0 h 1531"/>
                <a:gd name="T68" fmla="*/ 1191 w 1815"/>
                <a:gd name="T69" fmla="*/ 57 h 1531"/>
                <a:gd name="T70" fmla="*/ 1248 w 1815"/>
                <a:gd name="T71" fmla="*/ 114 h 1531"/>
                <a:gd name="T72" fmla="*/ 1191 w 1815"/>
                <a:gd name="T73" fmla="*/ 170 h 1531"/>
                <a:gd name="T74" fmla="*/ 1134 w 1815"/>
                <a:gd name="T75" fmla="*/ 397 h 1531"/>
                <a:gd name="T76" fmla="*/ 964 w 1815"/>
                <a:gd name="T77" fmla="*/ 454 h 1531"/>
                <a:gd name="T78" fmla="*/ 907 w 1815"/>
                <a:gd name="T79" fmla="*/ 511 h 1531"/>
                <a:gd name="T80" fmla="*/ 851 w 1815"/>
                <a:gd name="T81" fmla="*/ 454 h 1531"/>
                <a:gd name="T82" fmla="*/ 737 w 1815"/>
                <a:gd name="T83" fmla="*/ 397 h 1531"/>
                <a:gd name="T84" fmla="*/ 681 w 1815"/>
                <a:gd name="T85" fmla="*/ 454 h 1531"/>
                <a:gd name="T86" fmla="*/ 567 w 1815"/>
                <a:gd name="T87" fmla="*/ 397 h 1531"/>
                <a:gd name="T88" fmla="*/ 397 w 1815"/>
                <a:gd name="T89" fmla="*/ 454 h 1531"/>
                <a:gd name="T90" fmla="*/ 340 w 1815"/>
                <a:gd name="T91" fmla="*/ 511 h 1531"/>
                <a:gd name="T92" fmla="*/ 227 w 1815"/>
                <a:gd name="T93" fmla="*/ 454 h 1531"/>
                <a:gd name="T94" fmla="*/ 57 w 1815"/>
                <a:gd name="T95" fmla="*/ 51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15" h="1531">
                  <a:moveTo>
                    <a:pt x="0" y="511"/>
                  </a:moveTo>
                  <a:lnTo>
                    <a:pt x="0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170" y="908"/>
                  </a:lnTo>
                  <a:lnTo>
                    <a:pt x="170" y="1191"/>
                  </a:lnTo>
                  <a:lnTo>
                    <a:pt x="284" y="1191"/>
                  </a:lnTo>
                  <a:lnTo>
                    <a:pt x="284" y="1248"/>
                  </a:lnTo>
                  <a:lnTo>
                    <a:pt x="397" y="1248"/>
                  </a:lnTo>
                  <a:lnTo>
                    <a:pt x="397" y="1418"/>
                  </a:lnTo>
                  <a:lnTo>
                    <a:pt x="454" y="1418"/>
                  </a:lnTo>
                  <a:lnTo>
                    <a:pt x="454" y="1475"/>
                  </a:lnTo>
                  <a:lnTo>
                    <a:pt x="510" y="1475"/>
                  </a:lnTo>
                  <a:lnTo>
                    <a:pt x="510" y="1531"/>
                  </a:lnTo>
                  <a:lnTo>
                    <a:pt x="681" y="1531"/>
                  </a:lnTo>
                  <a:lnTo>
                    <a:pt x="681" y="1475"/>
                  </a:lnTo>
                  <a:lnTo>
                    <a:pt x="794" y="1475"/>
                  </a:lnTo>
                  <a:lnTo>
                    <a:pt x="794" y="1418"/>
                  </a:lnTo>
                  <a:lnTo>
                    <a:pt x="964" y="1418"/>
                  </a:lnTo>
                  <a:lnTo>
                    <a:pt x="964" y="1304"/>
                  </a:lnTo>
                  <a:lnTo>
                    <a:pt x="907" y="1304"/>
                  </a:lnTo>
                  <a:lnTo>
                    <a:pt x="907" y="1248"/>
                  </a:lnTo>
                  <a:lnTo>
                    <a:pt x="1077" y="1248"/>
                  </a:lnTo>
                  <a:lnTo>
                    <a:pt x="1077" y="1304"/>
                  </a:lnTo>
                  <a:lnTo>
                    <a:pt x="1134" y="1304"/>
                  </a:lnTo>
                  <a:lnTo>
                    <a:pt x="1134" y="1361"/>
                  </a:lnTo>
                  <a:lnTo>
                    <a:pt x="1191" y="1361"/>
                  </a:lnTo>
                  <a:lnTo>
                    <a:pt x="1191" y="1304"/>
                  </a:lnTo>
                  <a:lnTo>
                    <a:pt x="1248" y="1304"/>
                  </a:lnTo>
                  <a:lnTo>
                    <a:pt x="1248" y="1248"/>
                  </a:lnTo>
                  <a:lnTo>
                    <a:pt x="1361" y="1248"/>
                  </a:lnTo>
                  <a:lnTo>
                    <a:pt x="1361" y="1134"/>
                  </a:lnTo>
                  <a:lnTo>
                    <a:pt x="1474" y="1134"/>
                  </a:lnTo>
                  <a:lnTo>
                    <a:pt x="1474" y="1021"/>
                  </a:lnTo>
                  <a:lnTo>
                    <a:pt x="1588" y="1021"/>
                  </a:lnTo>
                  <a:lnTo>
                    <a:pt x="1588" y="851"/>
                  </a:lnTo>
                  <a:lnTo>
                    <a:pt x="1531" y="851"/>
                  </a:lnTo>
                  <a:lnTo>
                    <a:pt x="1531" y="794"/>
                  </a:lnTo>
                  <a:lnTo>
                    <a:pt x="1474" y="794"/>
                  </a:lnTo>
                  <a:lnTo>
                    <a:pt x="1474" y="624"/>
                  </a:lnTo>
                  <a:lnTo>
                    <a:pt x="1531" y="624"/>
                  </a:lnTo>
                  <a:lnTo>
                    <a:pt x="1531" y="567"/>
                  </a:lnTo>
                  <a:lnTo>
                    <a:pt x="1588" y="567"/>
                  </a:lnTo>
                  <a:lnTo>
                    <a:pt x="1588" y="454"/>
                  </a:lnTo>
                  <a:lnTo>
                    <a:pt x="1644" y="454"/>
                  </a:lnTo>
                  <a:lnTo>
                    <a:pt x="1644" y="397"/>
                  </a:lnTo>
                  <a:lnTo>
                    <a:pt x="1701" y="397"/>
                  </a:lnTo>
                  <a:lnTo>
                    <a:pt x="1701" y="340"/>
                  </a:lnTo>
                  <a:lnTo>
                    <a:pt x="1758" y="340"/>
                  </a:lnTo>
                  <a:lnTo>
                    <a:pt x="1758" y="284"/>
                  </a:lnTo>
                  <a:lnTo>
                    <a:pt x="1815" y="284"/>
                  </a:lnTo>
                  <a:lnTo>
                    <a:pt x="1815" y="0"/>
                  </a:lnTo>
                  <a:lnTo>
                    <a:pt x="1758" y="0"/>
                  </a:lnTo>
                  <a:lnTo>
                    <a:pt x="1758" y="57"/>
                  </a:lnTo>
                  <a:lnTo>
                    <a:pt x="1531" y="57"/>
                  </a:lnTo>
                  <a:lnTo>
                    <a:pt x="1531" y="227"/>
                  </a:lnTo>
                  <a:lnTo>
                    <a:pt x="1474" y="227"/>
                  </a:lnTo>
                  <a:lnTo>
                    <a:pt x="1474" y="284"/>
                  </a:lnTo>
                  <a:lnTo>
                    <a:pt x="1418" y="284"/>
                  </a:lnTo>
                  <a:lnTo>
                    <a:pt x="1418" y="340"/>
                  </a:lnTo>
                  <a:lnTo>
                    <a:pt x="1361" y="340"/>
                  </a:lnTo>
                  <a:lnTo>
                    <a:pt x="1361" y="114"/>
                  </a:lnTo>
                  <a:lnTo>
                    <a:pt x="1304" y="114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1248" y="57"/>
                  </a:lnTo>
                  <a:lnTo>
                    <a:pt x="1248" y="114"/>
                  </a:lnTo>
                  <a:lnTo>
                    <a:pt x="1191" y="114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397"/>
                  </a:lnTo>
                  <a:lnTo>
                    <a:pt x="964" y="397"/>
                  </a:lnTo>
                  <a:lnTo>
                    <a:pt x="964" y="454"/>
                  </a:lnTo>
                  <a:lnTo>
                    <a:pt x="907" y="454"/>
                  </a:lnTo>
                  <a:lnTo>
                    <a:pt x="907" y="511"/>
                  </a:lnTo>
                  <a:lnTo>
                    <a:pt x="851" y="511"/>
                  </a:lnTo>
                  <a:lnTo>
                    <a:pt x="85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0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5" name="Freeform 971">
              <a:extLst>
                <a:ext uri="{FF2B5EF4-FFF2-40B4-BE49-F238E27FC236}">
                  <a16:creationId xmlns:a16="http://schemas.microsoft.com/office/drawing/2014/main" id="{171F8139-496C-4C62-9C67-1E56C9D98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" y="1039"/>
              <a:ext cx="1644" cy="1872"/>
            </a:xfrm>
            <a:custGeom>
              <a:avLst/>
              <a:gdLst>
                <a:gd name="T0" fmla="*/ 340 w 1644"/>
                <a:gd name="T1" fmla="*/ 1872 h 1872"/>
                <a:gd name="T2" fmla="*/ 510 w 1644"/>
                <a:gd name="T3" fmla="*/ 1815 h 1872"/>
                <a:gd name="T4" fmla="*/ 623 w 1644"/>
                <a:gd name="T5" fmla="*/ 1872 h 1872"/>
                <a:gd name="T6" fmla="*/ 680 w 1644"/>
                <a:gd name="T7" fmla="*/ 1815 h 1872"/>
                <a:gd name="T8" fmla="*/ 850 w 1644"/>
                <a:gd name="T9" fmla="*/ 1758 h 1872"/>
                <a:gd name="T10" fmla="*/ 964 w 1644"/>
                <a:gd name="T11" fmla="*/ 1815 h 1872"/>
                <a:gd name="T12" fmla="*/ 1020 w 1644"/>
                <a:gd name="T13" fmla="*/ 1758 h 1872"/>
                <a:gd name="T14" fmla="*/ 1134 w 1644"/>
                <a:gd name="T15" fmla="*/ 1815 h 1872"/>
                <a:gd name="T16" fmla="*/ 1190 w 1644"/>
                <a:gd name="T17" fmla="*/ 1872 h 1872"/>
                <a:gd name="T18" fmla="*/ 1247 w 1644"/>
                <a:gd name="T19" fmla="*/ 1815 h 1872"/>
                <a:gd name="T20" fmla="*/ 1417 w 1644"/>
                <a:gd name="T21" fmla="*/ 1758 h 1872"/>
                <a:gd name="T22" fmla="*/ 1474 w 1644"/>
                <a:gd name="T23" fmla="*/ 1531 h 1872"/>
                <a:gd name="T24" fmla="*/ 1531 w 1644"/>
                <a:gd name="T25" fmla="*/ 1475 h 1872"/>
                <a:gd name="T26" fmla="*/ 1474 w 1644"/>
                <a:gd name="T27" fmla="*/ 1418 h 1872"/>
                <a:gd name="T28" fmla="*/ 1644 w 1644"/>
                <a:gd name="T29" fmla="*/ 1361 h 1872"/>
                <a:gd name="T30" fmla="*/ 1587 w 1644"/>
                <a:gd name="T31" fmla="*/ 1248 h 1872"/>
                <a:gd name="T32" fmla="*/ 1474 w 1644"/>
                <a:gd name="T33" fmla="*/ 1134 h 1872"/>
                <a:gd name="T34" fmla="*/ 1531 w 1644"/>
                <a:gd name="T35" fmla="*/ 1078 h 1872"/>
                <a:gd name="T36" fmla="*/ 1474 w 1644"/>
                <a:gd name="T37" fmla="*/ 964 h 1872"/>
                <a:gd name="T38" fmla="*/ 1531 w 1644"/>
                <a:gd name="T39" fmla="*/ 851 h 1872"/>
                <a:gd name="T40" fmla="*/ 1474 w 1644"/>
                <a:gd name="T41" fmla="*/ 624 h 1872"/>
                <a:gd name="T42" fmla="*/ 1531 w 1644"/>
                <a:gd name="T43" fmla="*/ 454 h 1872"/>
                <a:gd name="T44" fmla="*/ 1474 w 1644"/>
                <a:gd name="T45" fmla="*/ 341 h 1872"/>
                <a:gd name="T46" fmla="*/ 1360 w 1644"/>
                <a:gd name="T47" fmla="*/ 284 h 1872"/>
                <a:gd name="T48" fmla="*/ 1304 w 1644"/>
                <a:gd name="T49" fmla="*/ 227 h 1872"/>
                <a:gd name="T50" fmla="*/ 1247 w 1644"/>
                <a:gd name="T51" fmla="*/ 114 h 1872"/>
                <a:gd name="T52" fmla="*/ 1190 w 1644"/>
                <a:gd name="T53" fmla="*/ 57 h 1872"/>
                <a:gd name="T54" fmla="*/ 1020 w 1644"/>
                <a:gd name="T55" fmla="*/ 0 h 1872"/>
                <a:gd name="T56" fmla="*/ 907 w 1644"/>
                <a:gd name="T57" fmla="*/ 57 h 1872"/>
                <a:gd name="T58" fmla="*/ 793 w 1644"/>
                <a:gd name="T59" fmla="*/ 114 h 1872"/>
                <a:gd name="T60" fmla="*/ 623 w 1644"/>
                <a:gd name="T61" fmla="*/ 57 h 1872"/>
                <a:gd name="T62" fmla="*/ 567 w 1644"/>
                <a:gd name="T63" fmla="*/ 114 h 1872"/>
                <a:gd name="T64" fmla="*/ 623 w 1644"/>
                <a:gd name="T65" fmla="*/ 171 h 1872"/>
                <a:gd name="T66" fmla="*/ 623 w 1644"/>
                <a:gd name="T67" fmla="*/ 284 h 1872"/>
                <a:gd name="T68" fmla="*/ 680 w 1644"/>
                <a:gd name="T69" fmla="*/ 397 h 1872"/>
                <a:gd name="T70" fmla="*/ 623 w 1644"/>
                <a:gd name="T71" fmla="*/ 454 h 1872"/>
                <a:gd name="T72" fmla="*/ 453 w 1644"/>
                <a:gd name="T73" fmla="*/ 511 h 1872"/>
                <a:gd name="T74" fmla="*/ 283 w 1644"/>
                <a:gd name="T75" fmla="*/ 567 h 1872"/>
                <a:gd name="T76" fmla="*/ 226 w 1644"/>
                <a:gd name="T77" fmla="*/ 511 h 1872"/>
                <a:gd name="T78" fmla="*/ 113 w 1644"/>
                <a:gd name="T79" fmla="*/ 738 h 1872"/>
                <a:gd name="T80" fmla="*/ 0 w 1644"/>
                <a:gd name="T81" fmla="*/ 851 h 1872"/>
                <a:gd name="T82" fmla="*/ 56 w 1644"/>
                <a:gd name="T83" fmla="*/ 908 h 1872"/>
                <a:gd name="T84" fmla="*/ 113 w 1644"/>
                <a:gd name="T85" fmla="*/ 1021 h 1872"/>
                <a:gd name="T86" fmla="*/ 226 w 1644"/>
                <a:gd name="T87" fmla="*/ 1248 h 1872"/>
                <a:gd name="T88" fmla="*/ 170 w 1644"/>
                <a:gd name="T89" fmla="*/ 1305 h 1872"/>
                <a:gd name="T90" fmla="*/ 113 w 1644"/>
                <a:gd name="T91" fmla="*/ 1418 h 1872"/>
                <a:gd name="T92" fmla="*/ 170 w 1644"/>
                <a:gd name="T93" fmla="*/ 1815 h 1872"/>
                <a:gd name="T94" fmla="*/ 226 w 1644"/>
                <a:gd name="T95" fmla="*/ 1872 h 1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44" h="1872">
                  <a:moveTo>
                    <a:pt x="226" y="1872"/>
                  </a:moveTo>
                  <a:lnTo>
                    <a:pt x="340" y="1872"/>
                  </a:lnTo>
                  <a:lnTo>
                    <a:pt x="340" y="1815"/>
                  </a:lnTo>
                  <a:lnTo>
                    <a:pt x="510" y="1815"/>
                  </a:lnTo>
                  <a:lnTo>
                    <a:pt x="510" y="1872"/>
                  </a:lnTo>
                  <a:lnTo>
                    <a:pt x="623" y="1872"/>
                  </a:lnTo>
                  <a:lnTo>
                    <a:pt x="623" y="1815"/>
                  </a:lnTo>
                  <a:lnTo>
                    <a:pt x="680" y="1815"/>
                  </a:lnTo>
                  <a:lnTo>
                    <a:pt x="680" y="1758"/>
                  </a:lnTo>
                  <a:lnTo>
                    <a:pt x="850" y="1758"/>
                  </a:lnTo>
                  <a:lnTo>
                    <a:pt x="850" y="1815"/>
                  </a:lnTo>
                  <a:lnTo>
                    <a:pt x="964" y="1815"/>
                  </a:lnTo>
                  <a:lnTo>
                    <a:pt x="964" y="1758"/>
                  </a:lnTo>
                  <a:lnTo>
                    <a:pt x="1020" y="1758"/>
                  </a:lnTo>
                  <a:lnTo>
                    <a:pt x="1020" y="1815"/>
                  </a:lnTo>
                  <a:lnTo>
                    <a:pt x="1134" y="1815"/>
                  </a:lnTo>
                  <a:lnTo>
                    <a:pt x="1134" y="1872"/>
                  </a:lnTo>
                  <a:lnTo>
                    <a:pt x="1190" y="1872"/>
                  </a:lnTo>
                  <a:lnTo>
                    <a:pt x="1190" y="1815"/>
                  </a:lnTo>
                  <a:lnTo>
                    <a:pt x="1247" y="1815"/>
                  </a:lnTo>
                  <a:lnTo>
                    <a:pt x="1247" y="1758"/>
                  </a:lnTo>
                  <a:lnTo>
                    <a:pt x="1417" y="1758"/>
                  </a:lnTo>
                  <a:lnTo>
                    <a:pt x="1417" y="1531"/>
                  </a:lnTo>
                  <a:lnTo>
                    <a:pt x="1474" y="1531"/>
                  </a:lnTo>
                  <a:lnTo>
                    <a:pt x="1474" y="1475"/>
                  </a:lnTo>
                  <a:lnTo>
                    <a:pt x="1531" y="1475"/>
                  </a:lnTo>
                  <a:lnTo>
                    <a:pt x="1531" y="1418"/>
                  </a:lnTo>
                  <a:lnTo>
                    <a:pt x="1474" y="1418"/>
                  </a:lnTo>
                  <a:lnTo>
                    <a:pt x="1474" y="1361"/>
                  </a:lnTo>
                  <a:lnTo>
                    <a:pt x="1644" y="1361"/>
                  </a:lnTo>
                  <a:lnTo>
                    <a:pt x="1644" y="1248"/>
                  </a:lnTo>
                  <a:lnTo>
                    <a:pt x="1587" y="1248"/>
                  </a:lnTo>
                  <a:lnTo>
                    <a:pt x="1587" y="1134"/>
                  </a:lnTo>
                  <a:lnTo>
                    <a:pt x="1474" y="1134"/>
                  </a:lnTo>
                  <a:lnTo>
                    <a:pt x="1474" y="1078"/>
                  </a:lnTo>
                  <a:lnTo>
                    <a:pt x="1531" y="1078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851"/>
                  </a:lnTo>
                  <a:lnTo>
                    <a:pt x="1531" y="851"/>
                  </a:lnTo>
                  <a:lnTo>
                    <a:pt x="1531" y="624"/>
                  </a:lnTo>
                  <a:lnTo>
                    <a:pt x="1474" y="624"/>
                  </a:lnTo>
                  <a:lnTo>
                    <a:pt x="1474" y="454"/>
                  </a:lnTo>
                  <a:lnTo>
                    <a:pt x="1531" y="454"/>
                  </a:lnTo>
                  <a:lnTo>
                    <a:pt x="1531" y="341"/>
                  </a:lnTo>
                  <a:lnTo>
                    <a:pt x="1474" y="341"/>
                  </a:lnTo>
                  <a:lnTo>
                    <a:pt x="1474" y="284"/>
                  </a:lnTo>
                  <a:lnTo>
                    <a:pt x="1360" y="284"/>
                  </a:lnTo>
                  <a:lnTo>
                    <a:pt x="1360" y="227"/>
                  </a:lnTo>
                  <a:lnTo>
                    <a:pt x="1304" y="227"/>
                  </a:lnTo>
                  <a:lnTo>
                    <a:pt x="1304" y="114"/>
                  </a:lnTo>
                  <a:lnTo>
                    <a:pt x="1247" y="114"/>
                  </a:lnTo>
                  <a:lnTo>
                    <a:pt x="1247" y="57"/>
                  </a:lnTo>
                  <a:lnTo>
                    <a:pt x="1190" y="57"/>
                  </a:lnTo>
                  <a:lnTo>
                    <a:pt x="1190" y="0"/>
                  </a:lnTo>
                  <a:lnTo>
                    <a:pt x="1020" y="0"/>
                  </a:lnTo>
                  <a:lnTo>
                    <a:pt x="1020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793" y="114"/>
                  </a:lnTo>
                  <a:lnTo>
                    <a:pt x="793" y="57"/>
                  </a:lnTo>
                  <a:lnTo>
                    <a:pt x="623" y="57"/>
                  </a:lnTo>
                  <a:lnTo>
                    <a:pt x="623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623" y="171"/>
                  </a:lnTo>
                  <a:lnTo>
                    <a:pt x="623" y="227"/>
                  </a:lnTo>
                  <a:lnTo>
                    <a:pt x="623" y="284"/>
                  </a:lnTo>
                  <a:lnTo>
                    <a:pt x="680" y="284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454"/>
                  </a:lnTo>
                  <a:lnTo>
                    <a:pt x="453" y="454"/>
                  </a:lnTo>
                  <a:lnTo>
                    <a:pt x="453" y="511"/>
                  </a:lnTo>
                  <a:lnTo>
                    <a:pt x="283" y="511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226" y="511"/>
                  </a:lnTo>
                  <a:lnTo>
                    <a:pt x="113" y="511"/>
                  </a:lnTo>
                  <a:lnTo>
                    <a:pt x="113" y="738"/>
                  </a:lnTo>
                  <a:lnTo>
                    <a:pt x="0" y="738"/>
                  </a:lnTo>
                  <a:lnTo>
                    <a:pt x="0" y="851"/>
                  </a:lnTo>
                  <a:lnTo>
                    <a:pt x="56" y="851"/>
                  </a:lnTo>
                  <a:lnTo>
                    <a:pt x="56" y="908"/>
                  </a:lnTo>
                  <a:lnTo>
                    <a:pt x="113" y="908"/>
                  </a:lnTo>
                  <a:lnTo>
                    <a:pt x="113" y="1021"/>
                  </a:lnTo>
                  <a:lnTo>
                    <a:pt x="226" y="1021"/>
                  </a:lnTo>
                  <a:lnTo>
                    <a:pt x="226" y="1248"/>
                  </a:lnTo>
                  <a:lnTo>
                    <a:pt x="170" y="1248"/>
                  </a:lnTo>
                  <a:lnTo>
                    <a:pt x="170" y="1305"/>
                  </a:lnTo>
                  <a:lnTo>
                    <a:pt x="113" y="1305"/>
                  </a:lnTo>
                  <a:lnTo>
                    <a:pt x="113" y="1418"/>
                  </a:lnTo>
                  <a:lnTo>
                    <a:pt x="170" y="1418"/>
                  </a:lnTo>
                  <a:lnTo>
                    <a:pt x="170" y="1815"/>
                  </a:lnTo>
                  <a:lnTo>
                    <a:pt x="226" y="1815"/>
                  </a:lnTo>
                  <a:lnTo>
                    <a:pt x="226" y="187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6" name="Freeform 972">
              <a:extLst>
                <a:ext uri="{FF2B5EF4-FFF2-40B4-BE49-F238E27FC236}">
                  <a16:creationId xmlns:a16="http://schemas.microsoft.com/office/drawing/2014/main" id="{55FE401B-1320-4A5D-B3EE-BFC09897A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699"/>
              <a:ext cx="453" cy="624"/>
            </a:xfrm>
            <a:custGeom>
              <a:avLst/>
              <a:gdLst>
                <a:gd name="T0" fmla="*/ 397 w 453"/>
                <a:gd name="T1" fmla="*/ 0 h 624"/>
                <a:gd name="T2" fmla="*/ 226 w 453"/>
                <a:gd name="T3" fmla="*/ 0 h 624"/>
                <a:gd name="T4" fmla="*/ 226 w 453"/>
                <a:gd name="T5" fmla="*/ 57 h 624"/>
                <a:gd name="T6" fmla="*/ 0 w 453"/>
                <a:gd name="T7" fmla="*/ 57 h 624"/>
                <a:gd name="T8" fmla="*/ 0 w 453"/>
                <a:gd name="T9" fmla="*/ 170 h 624"/>
                <a:gd name="T10" fmla="*/ 56 w 453"/>
                <a:gd name="T11" fmla="*/ 170 h 624"/>
                <a:gd name="T12" fmla="*/ 56 w 453"/>
                <a:gd name="T13" fmla="*/ 397 h 624"/>
                <a:gd name="T14" fmla="*/ 113 w 453"/>
                <a:gd name="T15" fmla="*/ 397 h 624"/>
                <a:gd name="T16" fmla="*/ 113 w 453"/>
                <a:gd name="T17" fmla="*/ 454 h 624"/>
                <a:gd name="T18" fmla="*/ 170 w 453"/>
                <a:gd name="T19" fmla="*/ 454 h 624"/>
                <a:gd name="T20" fmla="*/ 170 w 453"/>
                <a:gd name="T21" fmla="*/ 567 h 624"/>
                <a:gd name="T22" fmla="*/ 226 w 453"/>
                <a:gd name="T23" fmla="*/ 567 h 624"/>
                <a:gd name="T24" fmla="*/ 226 w 453"/>
                <a:gd name="T25" fmla="*/ 624 h 624"/>
                <a:gd name="T26" fmla="*/ 340 w 453"/>
                <a:gd name="T27" fmla="*/ 624 h 624"/>
                <a:gd name="T28" fmla="*/ 340 w 453"/>
                <a:gd name="T29" fmla="*/ 397 h 624"/>
                <a:gd name="T30" fmla="*/ 453 w 453"/>
                <a:gd name="T31" fmla="*/ 397 h 624"/>
                <a:gd name="T32" fmla="*/ 453 w 453"/>
                <a:gd name="T33" fmla="*/ 227 h 624"/>
                <a:gd name="T34" fmla="*/ 397 w 453"/>
                <a:gd name="T35" fmla="*/ 227 h 624"/>
                <a:gd name="T36" fmla="*/ 397 w 453"/>
                <a:gd name="T3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624">
                  <a:moveTo>
                    <a:pt x="397" y="0"/>
                  </a:moveTo>
                  <a:lnTo>
                    <a:pt x="226" y="0"/>
                  </a:lnTo>
                  <a:lnTo>
                    <a:pt x="22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340" y="62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39" name="Group 975">
            <a:extLst>
              <a:ext uri="{FF2B5EF4-FFF2-40B4-BE49-F238E27FC236}">
                <a16:creationId xmlns:a16="http://schemas.microsoft.com/office/drawing/2014/main" id="{877A2BB1-1DF2-476D-A7CA-2CC58BD29858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3900488"/>
            <a:ext cx="2789238" cy="3870325"/>
            <a:chOff x="3522" y="2457"/>
            <a:chExt cx="1757" cy="2438"/>
          </a:xfrm>
        </p:grpSpPr>
        <p:sp>
          <p:nvSpPr>
            <p:cNvPr id="12240" name="Freeform 976">
              <a:extLst>
                <a:ext uri="{FF2B5EF4-FFF2-40B4-BE49-F238E27FC236}">
                  <a16:creationId xmlns:a16="http://schemas.microsoft.com/office/drawing/2014/main" id="{835535FB-2503-4C30-A357-3D6E48010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2457"/>
              <a:ext cx="1134" cy="1814"/>
            </a:xfrm>
            <a:custGeom>
              <a:avLst/>
              <a:gdLst>
                <a:gd name="T0" fmla="*/ 964 w 1134"/>
                <a:gd name="T1" fmla="*/ 454 h 1814"/>
                <a:gd name="T2" fmla="*/ 1020 w 1134"/>
                <a:gd name="T3" fmla="*/ 567 h 1814"/>
                <a:gd name="T4" fmla="*/ 1077 w 1134"/>
                <a:gd name="T5" fmla="*/ 510 h 1814"/>
                <a:gd name="T6" fmla="*/ 1134 w 1134"/>
                <a:gd name="T7" fmla="*/ 794 h 1814"/>
                <a:gd name="T8" fmla="*/ 1077 w 1134"/>
                <a:gd name="T9" fmla="*/ 851 h 1814"/>
                <a:gd name="T10" fmla="*/ 1020 w 1134"/>
                <a:gd name="T11" fmla="*/ 907 h 1814"/>
                <a:gd name="T12" fmla="*/ 1077 w 1134"/>
                <a:gd name="T13" fmla="*/ 1021 h 1814"/>
                <a:gd name="T14" fmla="*/ 1134 w 1134"/>
                <a:gd name="T15" fmla="*/ 1077 h 1814"/>
                <a:gd name="T16" fmla="*/ 1077 w 1134"/>
                <a:gd name="T17" fmla="*/ 1191 h 1814"/>
                <a:gd name="T18" fmla="*/ 1134 w 1134"/>
                <a:gd name="T19" fmla="*/ 1361 h 1814"/>
                <a:gd name="T20" fmla="*/ 1020 w 1134"/>
                <a:gd name="T21" fmla="*/ 1418 h 1814"/>
                <a:gd name="T22" fmla="*/ 850 w 1134"/>
                <a:gd name="T23" fmla="*/ 1758 h 1814"/>
                <a:gd name="T24" fmla="*/ 510 w 1134"/>
                <a:gd name="T25" fmla="*/ 1814 h 1814"/>
                <a:gd name="T26" fmla="*/ 397 w 1134"/>
                <a:gd name="T27" fmla="*/ 1588 h 1814"/>
                <a:gd name="T28" fmla="*/ 226 w 1134"/>
                <a:gd name="T29" fmla="*/ 1418 h 1814"/>
                <a:gd name="T30" fmla="*/ 170 w 1134"/>
                <a:gd name="T31" fmla="*/ 1361 h 1814"/>
                <a:gd name="T32" fmla="*/ 226 w 1134"/>
                <a:gd name="T33" fmla="*/ 1247 h 1814"/>
                <a:gd name="T34" fmla="*/ 170 w 1134"/>
                <a:gd name="T35" fmla="*/ 1191 h 1814"/>
                <a:gd name="T36" fmla="*/ 56 w 1134"/>
                <a:gd name="T37" fmla="*/ 1134 h 1814"/>
                <a:gd name="T38" fmla="*/ 0 w 1134"/>
                <a:gd name="T39" fmla="*/ 907 h 1814"/>
                <a:gd name="T40" fmla="*/ 113 w 1134"/>
                <a:gd name="T41" fmla="*/ 851 h 1814"/>
                <a:gd name="T42" fmla="*/ 170 w 1134"/>
                <a:gd name="T43" fmla="*/ 737 h 1814"/>
                <a:gd name="T44" fmla="*/ 283 w 1134"/>
                <a:gd name="T45" fmla="*/ 737 h 1814"/>
                <a:gd name="T46" fmla="*/ 340 w 1134"/>
                <a:gd name="T47" fmla="*/ 794 h 1814"/>
                <a:gd name="T48" fmla="*/ 397 w 1134"/>
                <a:gd name="T49" fmla="*/ 624 h 1814"/>
                <a:gd name="T50" fmla="*/ 453 w 1134"/>
                <a:gd name="T51" fmla="*/ 567 h 1814"/>
                <a:gd name="T52" fmla="*/ 567 w 1134"/>
                <a:gd name="T53" fmla="*/ 283 h 1814"/>
                <a:gd name="T54" fmla="*/ 510 w 1134"/>
                <a:gd name="T55" fmla="*/ 227 h 1814"/>
                <a:gd name="T56" fmla="*/ 453 w 1134"/>
                <a:gd name="T57" fmla="*/ 170 h 1814"/>
                <a:gd name="T58" fmla="*/ 510 w 1134"/>
                <a:gd name="T59" fmla="*/ 0 h 1814"/>
                <a:gd name="T60" fmla="*/ 623 w 1134"/>
                <a:gd name="T61" fmla="*/ 57 h 1814"/>
                <a:gd name="T62" fmla="*/ 737 w 1134"/>
                <a:gd name="T63" fmla="*/ 0 h 1814"/>
                <a:gd name="T64" fmla="*/ 680 w 1134"/>
                <a:gd name="T65" fmla="*/ 113 h 1814"/>
                <a:gd name="T66" fmla="*/ 794 w 1134"/>
                <a:gd name="T67" fmla="*/ 227 h 1814"/>
                <a:gd name="T68" fmla="*/ 850 w 1134"/>
                <a:gd name="T69" fmla="*/ 283 h 1814"/>
                <a:gd name="T70" fmla="*/ 964 w 1134"/>
                <a:gd name="T71" fmla="*/ 39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34" h="1814">
                  <a:moveTo>
                    <a:pt x="964" y="397"/>
                  </a:moveTo>
                  <a:lnTo>
                    <a:pt x="964" y="454"/>
                  </a:lnTo>
                  <a:lnTo>
                    <a:pt x="1020" y="454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794"/>
                  </a:lnTo>
                  <a:lnTo>
                    <a:pt x="1077" y="794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907"/>
                  </a:lnTo>
                  <a:lnTo>
                    <a:pt x="1077" y="907"/>
                  </a:lnTo>
                  <a:lnTo>
                    <a:pt x="1077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91"/>
                  </a:lnTo>
                  <a:lnTo>
                    <a:pt x="1134" y="1191"/>
                  </a:lnTo>
                  <a:lnTo>
                    <a:pt x="1134" y="1361"/>
                  </a:lnTo>
                  <a:lnTo>
                    <a:pt x="1020" y="1361"/>
                  </a:lnTo>
                  <a:lnTo>
                    <a:pt x="1020" y="1418"/>
                  </a:lnTo>
                  <a:lnTo>
                    <a:pt x="850" y="1418"/>
                  </a:lnTo>
                  <a:lnTo>
                    <a:pt x="850" y="1758"/>
                  </a:lnTo>
                  <a:lnTo>
                    <a:pt x="510" y="1758"/>
                  </a:lnTo>
                  <a:lnTo>
                    <a:pt x="510" y="1814"/>
                  </a:lnTo>
                  <a:lnTo>
                    <a:pt x="397" y="1814"/>
                  </a:lnTo>
                  <a:lnTo>
                    <a:pt x="397" y="1588"/>
                  </a:lnTo>
                  <a:lnTo>
                    <a:pt x="226" y="1588"/>
                  </a:lnTo>
                  <a:lnTo>
                    <a:pt x="226" y="1418"/>
                  </a:lnTo>
                  <a:lnTo>
                    <a:pt x="170" y="1418"/>
                  </a:lnTo>
                  <a:lnTo>
                    <a:pt x="170" y="1361"/>
                  </a:lnTo>
                  <a:lnTo>
                    <a:pt x="226" y="1361"/>
                  </a:lnTo>
                  <a:lnTo>
                    <a:pt x="226" y="1247"/>
                  </a:lnTo>
                  <a:lnTo>
                    <a:pt x="170" y="1247"/>
                  </a:lnTo>
                  <a:lnTo>
                    <a:pt x="170" y="1191"/>
                  </a:lnTo>
                  <a:lnTo>
                    <a:pt x="56" y="1191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397"/>
                  </a:lnTo>
                  <a:lnTo>
                    <a:pt x="964" y="39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1" name="Freeform 977">
              <a:extLst>
                <a:ext uri="{FF2B5EF4-FFF2-40B4-BE49-F238E27FC236}">
                  <a16:creationId xmlns:a16="http://schemas.microsoft.com/office/drawing/2014/main" id="{5DC7437D-5E05-4E49-80DE-4F1D55CC2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875"/>
              <a:ext cx="284" cy="510"/>
            </a:xfrm>
            <a:custGeom>
              <a:avLst/>
              <a:gdLst>
                <a:gd name="T0" fmla="*/ 0 w 284"/>
                <a:gd name="T1" fmla="*/ 0 h 510"/>
                <a:gd name="T2" fmla="*/ 0 w 284"/>
                <a:gd name="T3" fmla="*/ 340 h 510"/>
                <a:gd name="T4" fmla="*/ 57 w 284"/>
                <a:gd name="T5" fmla="*/ 340 h 510"/>
                <a:gd name="T6" fmla="*/ 57 w 284"/>
                <a:gd name="T7" fmla="*/ 453 h 510"/>
                <a:gd name="T8" fmla="*/ 114 w 284"/>
                <a:gd name="T9" fmla="*/ 453 h 510"/>
                <a:gd name="T10" fmla="*/ 114 w 284"/>
                <a:gd name="T11" fmla="*/ 510 h 510"/>
                <a:gd name="T12" fmla="*/ 284 w 284"/>
                <a:gd name="T13" fmla="*/ 510 h 510"/>
                <a:gd name="T14" fmla="*/ 284 w 284"/>
                <a:gd name="T15" fmla="*/ 56 h 510"/>
                <a:gd name="T16" fmla="*/ 170 w 284"/>
                <a:gd name="T17" fmla="*/ 56 h 510"/>
                <a:gd name="T18" fmla="*/ 170 w 284"/>
                <a:gd name="T19" fmla="*/ 0 h 510"/>
                <a:gd name="T20" fmla="*/ 0 w 284"/>
                <a:gd name="T2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510">
                  <a:moveTo>
                    <a:pt x="0" y="0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284" y="51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2" name="Freeform 978">
              <a:extLst>
                <a:ext uri="{FF2B5EF4-FFF2-40B4-BE49-F238E27FC236}">
                  <a16:creationId xmlns:a16="http://schemas.microsoft.com/office/drawing/2014/main" id="{C298CC21-32C1-4ACF-AA2E-EA688E98A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4215"/>
              <a:ext cx="624" cy="680"/>
            </a:xfrm>
            <a:custGeom>
              <a:avLst/>
              <a:gdLst>
                <a:gd name="T0" fmla="*/ 57 w 624"/>
                <a:gd name="T1" fmla="*/ 56 h 680"/>
                <a:gd name="T2" fmla="*/ 57 w 624"/>
                <a:gd name="T3" fmla="*/ 397 h 680"/>
                <a:gd name="T4" fmla="*/ 0 w 624"/>
                <a:gd name="T5" fmla="*/ 397 h 680"/>
                <a:gd name="T6" fmla="*/ 0 w 624"/>
                <a:gd name="T7" fmla="*/ 567 h 680"/>
                <a:gd name="T8" fmla="*/ 57 w 624"/>
                <a:gd name="T9" fmla="*/ 567 h 680"/>
                <a:gd name="T10" fmla="*/ 57 w 624"/>
                <a:gd name="T11" fmla="*/ 623 h 680"/>
                <a:gd name="T12" fmla="*/ 113 w 624"/>
                <a:gd name="T13" fmla="*/ 623 h 680"/>
                <a:gd name="T14" fmla="*/ 113 w 624"/>
                <a:gd name="T15" fmla="*/ 680 h 680"/>
                <a:gd name="T16" fmla="*/ 283 w 624"/>
                <a:gd name="T17" fmla="*/ 680 h 680"/>
                <a:gd name="T18" fmla="*/ 283 w 624"/>
                <a:gd name="T19" fmla="*/ 567 h 680"/>
                <a:gd name="T20" fmla="*/ 454 w 624"/>
                <a:gd name="T21" fmla="*/ 567 h 680"/>
                <a:gd name="T22" fmla="*/ 454 w 624"/>
                <a:gd name="T23" fmla="*/ 453 h 680"/>
                <a:gd name="T24" fmla="*/ 510 w 624"/>
                <a:gd name="T25" fmla="*/ 453 h 680"/>
                <a:gd name="T26" fmla="*/ 510 w 624"/>
                <a:gd name="T27" fmla="*/ 283 h 680"/>
                <a:gd name="T28" fmla="*/ 624 w 624"/>
                <a:gd name="T29" fmla="*/ 283 h 680"/>
                <a:gd name="T30" fmla="*/ 624 w 624"/>
                <a:gd name="T31" fmla="*/ 113 h 680"/>
                <a:gd name="T32" fmla="*/ 567 w 624"/>
                <a:gd name="T33" fmla="*/ 113 h 680"/>
                <a:gd name="T34" fmla="*/ 567 w 624"/>
                <a:gd name="T35" fmla="*/ 0 h 680"/>
                <a:gd name="T36" fmla="*/ 170 w 624"/>
                <a:gd name="T37" fmla="*/ 0 h 680"/>
                <a:gd name="T38" fmla="*/ 170 w 624"/>
                <a:gd name="T39" fmla="*/ 56 h 680"/>
                <a:gd name="T40" fmla="*/ 113 w 624"/>
                <a:gd name="T41" fmla="*/ 56 h 680"/>
                <a:gd name="T42" fmla="*/ 57 w 624"/>
                <a:gd name="T43" fmla="*/ 5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4" h="680">
                  <a:moveTo>
                    <a:pt x="57" y="56"/>
                  </a:move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10" y="453"/>
                  </a:lnTo>
                  <a:lnTo>
                    <a:pt x="510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3" name="Freeform 979">
              <a:extLst>
                <a:ext uri="{FF2B5EF4-FFF2-40B4-BE49-F238E27FC236}">
                  <a16:creationId xmlns:a16="http://schemas.microsoft.com/office/drawing/2014/main" id="{3E63DC55-2B7B-4E01-ABC6-4954E8C17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4442"/>
              <a:ext cx="454" cy="226"/>
            </a:xfrm>
            <a:custGeom>
              <a:avLst/>
              <a:gdLst>
                <a:gd name="T0" fmla="*/ 397 w 454"/>
                <a:gd name="T1" fmla="*/ 113 h 226"/>
                <a:gd name="T2" fmla="*/ 397 w 454"/>
                <a:gd name="T3" fmla="*/ 56 h 226"/>
                <a:gd name="T4" fmla="*/ 454 w 454"/>
                <a:gd name="T5" fmla="*/ 56 h 226"/>
                <a:gd name="T6" fmla="*/ 454 w 454"/>
                <a:gd name="T7" fmla="*/ 0 h 226"/>
                <a:gd name="T8" fmla="*/ 113 w 454"/>
                <a:gd name="T9" fmla="*/ 0 h 226"/>
                <a:gd name="T10" fmla="*/ 113 w 454"/>
                <a:gd name="T11" fmla="*/ 56 h 226"/>
                <a:gd name="T12" fmla="*/ 57 w 454"/>
                <a:gd name="T13" fmla="*/ 56 h 226"/>
                <a:gd name="T14" fmla="*/ 57 w 454"/>
                <a:gd name="T15" fmla="*/ 113 h 226"/>
                <a:gd name="T16" fmla="*/ 0 w 454"/>
                <a:gd name="T17" fmla="*/ 113 h 226"/>
                <a:gd name="T18" fmla="*/ 0 w 454"/>
                <a:gd name="T19" fmla="*/ 170 h 226"/>
                <a:gd name="T20" fmla="*/ 57 w 454"/>
                <a:gd name="T21" fmla="*/ 170 h 226"/>
                <a:gd name="T22" fmla="*/ 57 w 454"/>
                <a:gd name="T23" fmla="*/ 226 h 226"/>
                <a:gd name="T24" fmla="*/ 170 w 454"/>
                <a:gd name="T25" fmla="*/ 226 h 226"/>
                <a:gd name="T26" fmla="*/ 170 w 454"/>
                <a:gd name="T27" fmla="*/ 113 h 226"/>
                <a:gd name="T28" fmla="*/ 397 w 454"/>
                <a:gd name="T29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226">
                  <a:moveTo>
                    <a:pt x="397" y="113"/>
                  </a:moveTo>
                  <a:lnTo>
                    <a:pt x="39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39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4" name="Freeform 980">
              <a:extLst>
                <a:ext uri="{FF2B5EF4-FFF2-40B4-BE49-F238E27FC236}">
                  <a16:creationId xmlns:a16="http://schemas.microsoft.com/office/drawing/2014/main" id="{0C29655F-0675-466D-8546-7DC714E3A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421"/>
              <a:ext cx="737" cy="1134"/>
            </a:xfrm>
            <a:custGeom>
              <a:avLst/>
              <a:gdLst>
                <a:gd name="T0" fmla="*/ 114 w 737"/>
                <a:gd name="T1" fmla="*/ 340 h 1134"/>
                <a:gd name="T2" fmla="*/ 114 w 737"/>
                <a:gd name="T3" fmla="*/ 397 h 1134"/>
                <a:gd name="T4" fmla="*/ 0 w 737"/>
                <a:gd name="T5" fmla="*/ 397 h 1134"/>
                <a:gd name="T6" fmla="*/ 0 w 737"/>
                <a:gd name="T7" fmla="*/ 510 h 1134"/>
                <a:gd name="T8" fmla="*/ 114 w 737"/>
                <a:gd name="T9" fmla="*/ 510 h 1134"/>
                <a:gd name="T10" fmla="*/ 114 w 737"/>
                <a:gd name="T11" fmla="*/ 964 h 1134"/>
                <a:gd name="T12" fmla="*/ 284 w 737"/>
                <a:gd name="T13" fmla="*/ 964 h 1134"/>
                <a:gd name="T14" fmla="*/ 284 w 737"/>
                <a:gd name="T15" fmla="*/ 907 h 1134"/>
                <a:gd name="T16" fmla="*/ 341 w 737"/>
                <a:gd name="T17" fmla="*/ 907 h 1134"/>
                <a:gd name="T18" fmla="*/ 341 w 737"/>
                <a:gd name="T19" fmla="*/ 1021 h 1134"/>
                <a:gd name="T20" fmla="*/ 397 w 737"/>
                <a:gd name="T21" fmla="*/ 1021 h 1134"/>
                <a:gd name="T22" fmla="*/ 397 w 737"/>
                <a:gd name="T23" fmla="*/ 1134 h 1134"/>
                <a:gd name="T24" fmla="*/ 624 w 737"/>
                <a:gd name="T25" fmla="*/ 1134 h 1134"/>
                <a:gd name="T26" fmla="*/ 624 w 737"/>
                <a:gd name="T27" fmla="*/ 1077 h 1134"/>
                <a:gd name="T28" fmla="*/ 681 w 737"/>
                <a:gd name="T29" fmla="*/ 1077 h 1134"/>
                <a:gd name="T30" fmla="*/ 681 w 737"/>
                <a:gd name="T31" fmla="*/ 794 h 1134"/>
                <a:gd name="T32" fmla="*/ 567 w 737"/>
                <a:gd name="T33" fmla="*/ 794 h 1134"/>
                <a:gd name="T34" fmla="*/ 567 w 737"/>
                <a:gd name="T35" fmla="*/ 850 h 1134"/>
                <a:gd name="T36" fmla="*/ 511 w 737"/>
                <a:gd name="T37" fmla="*/ 850 h 1134"/>
                <a:gd name="T38" fmla="*/ 511 w 737"/>
                <a:gd name="T39" fmla="*/ 737 h 1134"/>
                <a:gd name="T40" fmla="*/ 454 w 737"/>
                <a:gd name="T41" fmla="*/ 737 h 1134"/>
                <a:gd name="T42" fmla="*/ 453 w 737"/>
                <a:gd name="T43" fmla="*/ 566 h 1134"/>
                <a:gd name="T44" fmla="*/ 511 w 737"/>
                <a:gd name="T45" fmla="*/ 567 h 1134"/>
                <a:gd name="T46" fmla="*/ 511 w 737"/>
                <a:gd name="T47" fmla="*/ 510 h 1134"/>
                <a:gd name="T48" fmla="*/ 567 w 737"/>
                <a:gd name="T49" fmla="*/ 510 h 1134"/>
                <a:gd name="T50" fmla="*/ 567 w 737"/>
                <a:gd name="T51" fmla="*/ 340 h 1134"/>
                <a:gd name="T52" fmla="*/ 624 w 737"/>
                <a:gd name="T53" fmla="*/ 340 h 1134"/>
                <a:gd name="T54" fmla="*/ 624 w 737"/>
                <a:gd name="T55" fmla="*/ 170 h 1134"/>
                <a:gd name="T56" fmla="*/ 737 w 737"/>
                <a:gd name="T57" fmla="*/ 170 h 1134"/>
                <a:gd name="T58" fmla="*/ 737 w 737"/>
                <a:gd name="T59" fmla="*/ 113 h 1134"/>
                <a:gd name="T60" fmla="*/ 624 w 737"/>
                <a:gd name="T61" fmla="*/ 113 h 1134"/>
                <a:gd name="T62" fmla="*/ 624 w 737"/>
                <a:gd name="T63" fmla="*/ 57 h 1134"/>
                <a:gd name="T64" fmla="*/ 567 w 737"/>
                <a:gd name="T65" fmla="*/ 57 h 1134"/>
                <a:gd name="T66" fmla="*/ 567 w 737"/>
                <a:gd name="T67" fmla="*/ 0 h 1134"/>
                <a:gd name="T68" fmla="*/ 454 w 737"/>
                <a:gd name="T69" fmla="*/ 0 h 1134"/>
                <a:gd name="T70" fmla="*/ 454 w 737"/>
                <a:gd name="T71" fmla="*/ 57 h 1134"/>
                <a:gd name="T72" fmla="*/ 397 w 737"/>
                <a:gd name="T73" fmla="*/ 57 h 1134"/>
                <a:gd name="T74" fmla="*/ 397 w 737"/>
                <a:gd name="T75" fmla="*/ 113 h 1134"/>
                <a:gd name="T76" fmla="*/ 341 w 737"/>
                <a:gd name="T77" fmla="*/ 113 h 1134"/>
                <a:gd name="T78" fmla="*/ 341 w 737"/>
                <a:gd name="T79" fmla="*/ 227 h 1134"/>
                <a:gd name="T80" fmla="*/ 227 w 737"/>
                <a:gd name="T81" fmla="*/ 227 h 1134"/>
                <a:gd name="T82" fmla="*/ 227 w 737"/>
                <a:gd name="T83" fmla="*/ 283 h 1134"/>
                <a:gd name="T84" fmla="*/ 170 w 737"/>
                <a:gd name="T85" fmla="*/ 283 h 1134"/>
                <a:gd name="T86" fmla="*/ 170 w 737"/>
                <a:gd name="T87" fmla="*/ 340 h 1134"/>
                <a:gd name="T88" fmla="*/ 114 w 737"/>
                <a:gd name="T89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134">
                  <a:moveTo>
                    <a:pt x="114" y="340"/>
                  </a:moveTo>
                  <a:lnTo>
                    <a:pt x="114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850"/>
                  </a:lnTo>
                  <a:lnTo>
                    <a:pt x="511" y="850"/>
                  </a:lnTo>
                  <a:lnTo>
                    <a:pt x="511" y="737"/>
                  </a:lnTo>
                  <a:lnTo>
                    <a:pt x="454" y="737"/>
                  </a:lnTo>
                  <a:lnTo>
                    <a:pt x="453" y="566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567" y="510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46" name="Group 982">
            <a:extLst>
              <a:ext uri="{FF2B5EF4-FFF2-40B4-BE49-F238E27FC236}">
                <a16:creationId xmlns:a16="http://schemas.microsoft.com/office/drawing/2014/main" id="{229AFFAC-D701-457E-B585-2A3EC4C51A85}"/>
              </a:ext>
            </a:extLst>
          </p:cNvPr>
          <p:cNvGrpSpPr>
            <a:grpSpLocks/>
          </p:cNvGrpSpPr>
          <p:nvPr/>
        </p:nvGrpSpPr>
        <p:grpSpPr bwMode="auto">
          <a:xfrm>
            <a:off x="8245475" y="6421438"/>
            <a:ext cx="530225" cy="133350"/>
            <a:chOff x="1366" y="812"/>
            <a:chExt cx="334" cy="84"/>
          </a:xfrm>
        </p:grpSpPr>
        <p:sp>
          <p:nvSpPr>
            <p:cNvPr id="12247" name="WordArt 983">
              <a:extLst>
                <a:ext uri="{FF2B5EF4-FFF2-40B4-BE49-F238E27FC236}">
                  <a16:creationId xmlns:a16="http://schemas.microsoft.com/office/drawing/2014/main" id="{CD1AB725-674A-4270-BD3C-BDC506B55A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6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瀬戸内市</a:t>
              </a:r>
            </a:p>
          </p:txBody>
        </p:sp>
        <p:sp>
          <p:nvSpPr>
            <p:cNvPr id="12248" name="WordArt 984">
              <a:extLst>
                <a:ext uri="{FF2B5EF4-FFF2-40B4-BE49-F238E27FC236}">
                  <a16:creationId xmlns:a16="http://schemas.microsoft.com/office/drawing/2014/main" id="{5B163E54-3B0C-4A95-81F2-7D9015008C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7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瀬戸内市</a:t>
              </a:r>
            </a:p>
          </p:txBody>
        </p:sp>
      </p:grpSp>
      <p:grpSp>
        <p:nvGrpSpPr>
          <p:cNvPr id="12249" name="Group 985">
            <a:extLst>
              <a:ext uri="{FF2B5EF4-FFF2-40B4-BE49-F238E27FC236}">
                <a16:creationId xmlns:a16="http://schemas.microsoft.com/office/drawing/2014/main" id="{22CC3BAE-6220-4A1B-A6C6-5A3FCC4F9F43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6061075"/>
            <a:ext cx="396875" cy="133350"/>
            <a:chOff x="573" y="812"/>
            <a:chExt cx="250" cy="84"/>
          </a:xfrm>
        </p:grpSpPr>
        <p:sp>
          <p:nvSpPr>
            <p:cNvPr id="12250" name="WordArt 986">
              <a:extLst>
                <a:ext uri="{FF2B5EF4-FFF2-40B4-BE49-F238E27FC236}">
                  <a16:creationId xmlns:a16="http://schemas.microsoft.com/office/drawing/2014/main" id="{47522853-93E8-475C-B6F5-6746A217DA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岡山市</a:t>
              </a:r>
            </a:p>
          </p:txBody>
        </p:sp>
        <p:sp>
          <p:nvSpPr>
            <p:cNvPr id="12251" name="WordArt 987">
              <a:extLst>
                <a:ext uri="{FF2B5EF4-FFF2-40B4-BE49-F238E27FC236}">
                  <a16:creationId xmlns:a16="http://schemas.microsoft.com/office/drawing/2014/main" id="{42C4E986-1A63-44CC-8743-8567E2509D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岡山市</a:t>
              </a:r>
            </a:p>
          </p:txBody>
        </p:sp>
      </p:grpSp>
      <p:grpSp>
        <p:nvGrpSpPr>
          <p:cNvPr id="12252" name="Group 988">
            <a:extLst>
              <a:ext uri="{FF2B5EF4-FFF2-40B4-BE49-F238E27FC236}">
                <a16:creationId xmlns:a16="http://schemas.microsoft.com/office/drawing/2014/main" id="{BF8140F3-0DED-4F84-8F94-FE7E1BB913F0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5656263"/>
            <a:ext cx="274638" cy="133350"/>
            <a:chOff x="174" y="812"/>
            <a:chExt cx="173" cy="84"/>
          </a:xfrm>
        </p:grpSpPr>
        <p:sp>
          <p:nvSpPr>
            <p:cNvPr id="12253" name="WordArt 989">
              <a:extLst>
                <a:ext uri="{FF2B5EF4-FFF2-40B4-BE49-F238E27FC236}">
                  <a16:creationId xmlns:a16="http://schemas.microsoft.com/office/drawing/2014/main" id="{9A6564AE-0166-4FD2-A821-1E04173F4A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4" y="81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2254" name="WordArt 990">
              <a:extLst>
                <a:ext uri="{FF2B5EF4-FFF2-40B4-BE49-F238E27FC236}">
                  <a16:creationId xmlns:a16="http://schemas.microsoft.com/office/drawing/2014/main" id="{24A4DE66-9A11-4121-ADBF-C6B863F0A5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" y="81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2255" name="Group 991">
            <a:extLst>
              <a:ext uri="{FF2B5EF4-FFF2-40B4-BE49-F238E27FC236}">
                <a16:creationId xmlns:a16="http://schemas.microsoft.com/office/drawing/2014/main" id="{B813F127-8D9F-4083-8590-4C122B3D2EB9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6465888"/>
            <a:ext cx="274637" cy="133350"/>
            <a:chOff x="174" y="956"/>
            <a:chExt cx="173" cy="84"/>
          </a:xfrm>
        </p:grpSpPr>
        <p:sp>
          <p:nvSpPr>
            <p:cNvPr id="12256" name="WordArt 992">
              <a:extLst>
                <a:ext uri="{FF2B5EF4-FFF2-40B4-BE49-F238E27FC236}">
                  <a16:creationId xmlns:a16="http://schemas.microsoft.com/office/drawing/2014/main" id="{AE7C8130-03DB-4DF5-A6C6-0A6E68843D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4" y="95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12257" name="WordArt 993">
              <a:extLst>
                <a:ext uri="{FF2B5EF4-FFF2-40B4-BE49-F238E27FC236}">
                  <a16:creationId xmlns:a16="http://schemas.microsoft.com/office/drawing/2014/main" id="{95CD771C-4BA7-4AD1-84DF-2EC45CE199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" y="95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12258" name="Group 994">
            <a:extLst>
              <a:ext uri="{FF2B5EF4-FFF2-40B4-BE49-F238E27FC236}">
                <a16:creationId xmlns:a16="http://schemas.microsoft.com/office/drawing/2014/main" id="{D979B68A-1044-4B39-878C-C92317E4DB87}"/>
              </a:ext>
            </a:extLst>
          </p:cNvPr>
          <p:cNvGrpSpPr>
            <a:grpSpLocks/>
          </p:cNvGrpSpPr>
          <p:nvPr/>
        </p:nvGrpSpPr>
        <p:grpSpPr bwMode="auto">
          <a:xfrm>
            <a:off x="6445250" y="7050088"/>
            <a:ext cx="274638" cy="133350"/>
            <a:chOff x="232" y="1296"/>
            <a:chExt cx="173" cy="84"/>
          </a:xfrm>
        </p:grpSpPr>
        <p:sp>
          <p:nvSpPr>
            <p:cNvPr id="12259" name="WordArt 995">
              <a:extLst>
                <a:ext uri="{FF2B5EF4-FFF2-40B4-BE49-F238E27FC236}">
                  <a16:creationId xmlns:a16="http://schemas.microsoft.com/office/drawing/2014/main" id="{C1B8F0A7-5D31-4C03-8C92-20F1BC02DF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29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2260" name="WordArt 996">
              <a:extLst>
                <a:ext uri="{FF2B5EF4-FFF2-40B4-BE49-F238E27FC236}">
                  <a16:creationId xmlns:a16="http://schemas.microsoft.com/office/drawing/2014/main" id="{3E6EFBBE-CFFC-4A0D-8EC2-343140FC8D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29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2261" name="Group 997">
            <a:extLst>
              <a:ext uri="{FF2B5EF4-FFF2-40B4-BE49-F238E27FC236}">
                <a16:creationId xmlns:a16="http://schemas.microsoft.com/office/drawing/2014/main" id="{58527EBA-F95E-43F0-A790-974BDA24A19C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6240463"/>
            <a:ext cx="274637" cy="133350"/>
            <a:chOff x="232" y="1183"/>
            <a:chExt cx="173" cy="84"/>
          </a:xfrm>
        </p:grpSpPr>
        <p:sp>
          <p:nvSpPr>
            <p:cNvPr id="12262" name="WordArt 998">
              <a:extLst>
                <a:ext uri="{FF2B5EF4-FFF2-40B4-BE49-F238E27FC236}">
                  <a16:creationId xmlns:a16="http://schemas.microsoft.com/office/drawing/2014/main" id="{B8CA53A5-4C48-4E83-94A4-B049EEAA0B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18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2263" name="WordArt 999">
              <a:extLst>
                <a:ext uri="{FF2B5EF4-FFF2-40B4-BE49-F238E27FC236}">
                  <a16:creationId xmlns:a16="http://schemas.microsoft.com/office/drawing/2014/main" id="{63076808-1682-4D08-85F4-B53BAA2493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18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2264" name="Group 1000">
            <a:extLst>
              <a:ext uri="{FF2B5EF4-FFF2-40B4-BE49-F238E27FC236}">
                <a16:creationId xmlns:a16="http://schemas.microsoft.com/office/drawing/2014/main" id="{BF4C924B-9A28-4039-BDC6-C05709A87D2F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7726363"/>
            <a:ext cx="396875" cy="133350"/>
            <a:chOff x="913" y="729"/>
            <a:chExt cx="250" cy="84"/>
          </a:xfrm>
        </p:grpSpPr>
        <p:sp>
          <p:nvSpPr>
            <p:cNvPr id="12265" name="WordArt 1001">
              <a:extLst>
                <a:ext uri="{FF2B5EF4-FFF2-40B4-BE49-F238E27FC236}">
                  <a16:creationId xmlns:a16="http://schemas.microsoft.com/office/drawing/2014/main" id="{F7DCB8ED-66A6-4410-9F96-AC79BFF124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笠岡市</a:t>
              </a:r>
            </a:p>
          </p:txBody>
        </p:sp>
        <p:sp>
          <p:nvSpPr>
            <p:cNvPr id="12266" name="WordArt 1002">
              <a:extLst>
                <a:ext uri="{FF2B5EF4-FFF2-40B4-BE49-F238E27FC236}">
                  <a16:creationId xmlns:a16="http://schemas.microsoft.com/office/drawing/2014/main" id="{A100CD67-D78B-47DC-B836-CFD0D4B6C0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笠岡市</a:t>
              </a:r>
            </a:p>
          </p:txBody>
        </p:sp>
      </p:grpSp>
      <p:grpSp>
        <p:nvGrpSpPr>
          <p:cNvPr id="12267" name="Group 1003">
            <a:extLst>
              <a:ext uri="{FF2B5EF4-FFF2-40B4-BE49-F238E27FC236}">
                <a16:creationId xmlns:a16="http://schemas.microsoft.com/office/drawing/2014/main" id="{A20ABBE1-964B-4A97-B95C-5B733C0DBE53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1514475"/>
            <a:ext cx="530225" cy="133350"/>
            <a:chOff x="1374" y="1069"/>
            <a:chExt cx="334" cy="84"/>
          </a:xfrm>
        </p:grpSpPr>
        <p:sp>
          <p:nvSpPr>
            <p:cNvPr id="12268" name="WordArt 1004">
              <a:extLst>
                <a:ext uri="{FF2B5EF4-FFF2-40B4-BE49-F238E27FC236}">
                  <a16:creationId xmlns:a16="http://schemas.microsoft.com/office/drawing/2014/main" id="{4FDC493E-0970-4EBE-9783-28E1B88A07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4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西粟倉村</a:t>
              </a:r>
            </a:p>
          </p:txBody>
        </p:sp>
        <p:sp>
          <p:nvSpPr>
            <p:cNvPr id="12269" name="WordArt 1005">
              <a:extLst>
                <a:ext uri="{FF2B5EF4-FFF2-40B4-BE49-F238E27FC236}">
                  <a16:creationId xmlns:a16="http://schemas.microsoft.com/office/drawing/2014/main" id="{432F8163-C138-4E54-BB87-6AD8A9C3ED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5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西粟倉村</a:t>
              </a:r>
            </a:p>
          </p:txBody>
        </p:sp>
      </p:grpSp>
      <p:grpSp>
        <p:nvGrpSpPr>
          <p:cNvPr id="12270" name="Group 1006">
            <a:extLst>
              <a:ext uri="{FF2B5EF4-FFF2-40B4-BE49-F238E27FC236}">
                <a16:creationId xmlns:a16="http://schemas.microsoft.com/office/drawing/2014/main" id="{CD91FDC6-2F0C-4D83-A46C-DAB5D74905C1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4035425"/>
            <a:ext cx="530225" cy="133350"/>
            <a:chOff x="1479" y="1296"/>
            <a:chExt cx="334" cy="84"/>
          </a:xfrm>
        </p:grpSpPr>
        <p:sp>
          <p:nvSpPr>
            <p:cNvPr id="12271" name="WordArt 1007">
              <a:extLst>
                <a:ext uri="{FF2B5EF4-FFF2-40B4-BE49-F238E27FC236}">
                  <a16:creationId xmlns:a16="http://schemas.microsoft.com/office/drawing/2014/main" id="{77C81F98-785C-4967-A032-459DA3FF6D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9" y="129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久米南町</a:t>
              </a:r>
            </a:p>
          </p:txBody>
        </p:sp>
        <p:sp>
          <p:nvSpPr>
            <p:cNvPr id="12272" name="WordArt 1008">
              <a:extLst>
                <a:ext uri="{FF2B5EF4-FFF2-40B4-BE49-F238E27FC236}">
                  <a16:creationId xmlns:a16="http://schemas.microsoft.com/office/drawing/2014/main" id="{545AEF2A-867E-4861-8D45-F789A82F9B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29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久米南町</a:t>
              </a:r>
            </a:p>
          </p:txBody>
        </p:sp>
      </p:grpSp>
      <p:grpSp>
        <p:nvGrpSpPr>
          <p:cNvPr id="12273" name="Group 1009">
            <a:extLst>
              <a:ext uri="{FF2B5EF4-FFF2-40B4-BE49-F238E27FC236}">
                <a16:creationId xmlns:a16="http://schemas.microsoft.com/office/drawing/2014/main" id="{16C259F0-DCE5-4AC7-B56D-966E3488DA81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4665663"/>
            <a:ext cx="530225" cy="133350"/>
            <a:chOff x="1479" y="1636"/>
            <a:chExt cx="334" cy="84"/>
          </a:xfrm>
        </p:grpSpPr>
        <p:sp>
          <p:nvSpPr>
            <p:cNvPr id="12274" name="WordArt 1010">
              <a:extLst>
                <a:ext uri="{FF2B5EF4-FFF2-40B4-BE49-F238E27FC236}">
                  <a16:creationId xmlns:a16="http://schemas.microsoft.com/office/drawing/2014/main" id="{FD635809-CFF5-4120-81D5-AD755E126B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9" y="163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吉備中央町</a:t>
              </a:r>
            </a:p>
          </p:txBody>
        </p:sp>
        <p:sp>
          <p:nvSpPr>
            <p:cNvPr id="12275" name="WordArt 1011">
              <a:extLst>
                <a:ext uri="{FF2B5EF4-FFF2-40B4-BE49-F238E27FC236}">
                  <a16:creationId xmlns:a16="http://schemas.microsoft.com/office/drawing/2014/main" id="{B7C32C1D-3A82-47F9-B5A1-E8FA61116F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63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吉備中央町</a:t>
              </a:r>
            </a:p>
          </p:txBody>
        </p:sp>
      </p:grpSp>
      <p:grpSp>
        <p:nvGrpSpPr>
          <p:cNvPr id="15409" name="Group 1073">
            <a:extLst>
              <a:ext uri="{FF2B5EF4-FFF2-40B4-BE49-F238E27FC236}">
                <a16:creationId xmlns:a16="http://schemas.microsoft.com/office/drawing/2014/main" id="{3D2669B8-B3DA-4D9A-B61D-AE081826B95F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7186613"/>
            <a:ext cx="396875" cy="133350"/>
            <a:chOff x="3437" y="4527"/>
            <a:chExt cx="250" cy="84"/>
          </a:xfrm>
        </p:grpSpPr>
        <p:sp>
          <p:nvSpPr>
            <p:cNvPr id="12245" name="WordArt 981">
              <a:extLst>
                <a:ext uri="{FF2B5EF4-FFF2-40B4-BE49-F238E27FC236}">
                  <a16:creationId xmlns:a16="http://schemas.microsoft.com/office/drawing/2014/main" id="{64349D63-AA30-46C3-B51E-B2A2CBA546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37" y="45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倉敷市</a:t>
              </a:r>
            </a:p>
          </p:txBody>
        </p:sp>
        <p:sp>
          <p:nvSpPr>
            <p:cNvPr id="12276" name="WordArt 1012">
              <a:extLst>
                <a:ext uri="{FF2B5EF4-FFF2-40B4-BE49-F238E27FC236}">
                  <a16:creationId xmlns:a16="http://schemas.microsoft.com/office/drawing/2014/main" id="{398FFE73-7EC3-4244-AFF7-E8B743E913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38" y="45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倉敷市</a:t>
              </a:r>
            </a:p>
          </p:txBody>
        </p:sp>
      </p:grpSp>
      <p:grpSp>
        <p:nvGrpSpPr>
          <p:cNvPr id="12277" name="Group 1013">
            <a:extLst>
              <a:ext uri="{FF2B5EF4-FFF2-40B4-BE49-F238E27FC236}">
                <a16:creationId xmlns:a16="http://schemas.microsoft.com/office/drawing/2014/main" id="{510F3A4A-EB40-4597-B7DD-D5ABDFC72249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6556375"/>
            <a:ext cx="396875" cy="133350"/>
            <a:chOff x="913" y="986"/>
            <a:chExt cx="250" cy="84"/>
          </a:xfrm>
        </p:grpSpPr>
        <p:sp>
          <p:nvSpPr>
            <p:cNvPr id="12278" name="WordArt 1014">
              <a:extLst>
                <a:ext uri="{FF2B5EF4-FFF2-40B4-BE49-F238E27FC236}">
                  <a16:creationId xmlns:a16="http://schemas.microsoft.com/office/drawing/2014/main" id="{CEB7FCA8-E86F-4AEC-9A15-5E7D8812E6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9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井原市</a:t>
              </a:r>
            </a:p>
          </p:txBody>
        </p:sp>
        <p:sp>
          <p:nvSpPr>
            <p:cNvPr id="12279" name="WordArt 1015">
              <a:extLst>
                <a:ext uri="{FF2B5EF4-FFF2-40B4-BE49-F238E27FC236}">
                  <a16:creationId xmlns:a16="http://schemas.microsoft.com/office/drawing/2014/main" id="{B18FF4F5-F2D3-4A2D-BC3C-366D5D7A96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9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井原市</a:t>
              </a:r>
            </a:p>
          </p:txBody>
        </p:sp>
      </p:grpSp>
      <p:grpSp>
        <p:nvGrpSpPr>
          <p:cNvPr id="12280" name="Group 1016">
            <a:extLst>
              <a:ext uri="{FF2B5EF4-FFF2-40B4-BE49-F238E27FC236}">
                <a16:creationId xmlns:a16="http://schemas.microsoft.com/office/drawing/2014/main" id="{DA57575C-ACDD-4490-9073-7EA932886D67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2009775"/>
            <a:ext cx="396875" cy="133350"/>
            <a:chOff x="573" y="1296"/>
            <a:chExt cx="250" cy="84"/>
          </a:xfrm>
        </p:grpSpPr>
        <p:sp>
          <p:nvSpPr>
            <p:cNvPr id="12281" name="WordArt 1017">
              <a:extLst>
                <a:ext uri="{FF2B5EF4-FFF2-40B4-BE49-F238E27FC236}">
                  <a16:creationId xmlns:a16="http://schemas.microsoft.com/office/drawing/2014/main" id="{5F46BC49-2A6C-4E62-A2D0-565F2F0682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津山市</a:t>
              </a:r>
            </a:p>
          </p:txBody>
        </p:sp>
        <p:sp>
          <p:nvSpPr>
            <p:cNvPr id="12282" name="WordArt 1018">
              <a:extLst>
                <a:ext uri="{FF2B5EF4-FFF2-40B4-BE49-F238E27FC236}">
                  <a16:creationId xmlns:a16="http://schemas.microsoft.com/office/drawing/2014/main" id="{2467A544-8727-4943-8357-D0CEE5C9E9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津山市</a:t>
              </a:r>
            </a:p>
          </p:txBody>
        </p:sp>
      </p:grpSp>
      <p:grpSp>
        <p:nvGrpSpPr>
          <p:cNvPr id="12283" name="Group 1019">
            <a:extLst>
              <a:ext uri="{FF2B5EF4-FFF2-40B4-BE49-F238E27FC236}">
                <a16:creationId xmlns:a16="http://schemas.microsoft.com/office/drawing/2014/main" id="{D010D637-4948-402F-9B85-9D5CA2CE15C8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5970588"/>
            <a:ext cx="396875" cy="133350"/>
            <a:chOff x="913" y="1213"/>
            <a:chExt cx="250" cy="84"/>
          </a:xfrm>
        </p:grpSpPr>
        <p:sp>
          <p:nvSpPr>
            <p:cNvPr id="12284" name="WordArt 1020">
              <a:extLst>
                <a:ext uri="{FF2B5EF4-FFF2-40B4-BE49-F238E27FC236}">
                  <a16:creationId xmlns:a16="http://schemas.microsoft.com/office/drawing/2014/main" id="{2934AC86-0F18-412A-956A-6D0A515FBF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2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総社市</a:t>
              </a:r>
            </a:p>
          </p:txBody>
        </p:sp>
        <p:sp>
          <p:nvSpPr>
            <p:cNvPr id="12285" name="WordArt 1021">
              <a:extLst>
                <a:ext uri="{FF2B5EF4-FFF2-40B4-BE49-F238E27FC236}">
                  <a16:creationId xmlns:a16="http://schemas.microsoft.com/office/drawing/2014/main" id="{2F33489F-D4BA-4F83-8C3E-FC09592B67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2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総社市</a:t>
              </a:r>
            </a:p>
          </p:txBody>
        </p:sp>
      </p:grpSp>
      <p:grpSp>
        <p:nvGrpSpPr>
          <p:cNvPr id="12286" name="Group 1022">
            <a:extLst>
              <a:ext uri="{FF2B5EF4-FFF2-40B4-BE49-F238E27FC236}">
                <a16:creationId xmlns:a16="http://schemas.microsoft.com/office/drawing/2014/main" id="{173C71BE-22C9-4EA9-8BA7-87BAC4B8F78A}"/>
              </a:ext>
            </a:extLst>
          </p:cNvPr>
          <p:cNvGrpSpPr>
            <a:grpSpLocks/>
          </p:cNvGrpSpPr>
          <p:nvPr/>
        </p:nvGrpSpPr>
        <p:grpSpPr bwMode="auto">
          <a:xfrm>
            <a:off x="6715125" y="7680325"/>
            <a:ext cx="396875" cy="133350"/>
            <a:chOff x="573" y="1575"/>
            <a:chExt cx="250" cy="84"/>
          </a:xfrm>
        </p:grpSpPr>
        <p:sp>
          <p:nvSpPr>
            <p:cNvPr id="12287" name="WordArt 1023">
              <a:extLst>
                <a:ext uri="{FF2B5EF4-FFF2-40B4-BE49-F238E27FC236}">
                  <a16:creationId xmlns:a16="http://schemas.microsoft.com/office/drawing/2014/main" id="{B982A18A-343B-455B-A522-E3039096A0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5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玉野市</a:t>
              </a:r>
            </a:p>
          </p:txBody>
        </p:sp>
        <p:sp>
          <p:nvSpPr>
            <p:cNvPr id="15360" name="WordArt 1024">
              <a:extLst>
                <a:ext uri="{FF2B5EF4-FFF2-40B4-BE49-F238E27FC236}">
                  <a16:creationId xmlns:a16="http://schemas.microsoft.com/office/drawing/2014/main" id="{1CE03204-C1C4-4ED6-AF0E-F5935A0262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5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玉野市</a:t>
              </a:r>
            </a:p>
          </p:txBody>
        </p:sp>
      </p:grpSp>
      <p:grpSp>
        <p:nvGrpSpPr>
          <p:cNvPr id="15361" name="Group 1025">
            <a:extLst>
              <a:ext uri="{FF2B5EF4-FFF2-40B4-BE49-F238E27FC236}">
                <a16:creationId xmlns:a16="http://schemas.microsoft.com/office/drawing/2014/main" id="{E3CA52EB-9B4C-4598-96C8-BD3F452CC126}"/>
              </a:ext>
            </a:extLst>
          </p:cNvPr>
          <p:cNvGrpSpPr>
            <a:grpSpLocks/>
          </p:cNvGrpSpPr>
          <p:nvPr/>
        </p:nvGrpSpPr>
        <p:grpSpPr bwMode="auto">
          <a:xfrm>
            <a:off x="3565525" y="5114925"/>
            <a:ext cx="396875" cy="133350"/>
            <a:chOff x="913" y="1492"/>
            <a:chExt cx="250" cy="84"/>
          </a:xfrm>
        </p:grpSpPr>
        <p:sp>
          <p:nvSpPr>
            <p:cNvPr id="15362" name="WordArt 1026">
              <a:extLst>
                <a:ext uri="{FF2B5EF4-FFF2-40B4-BE49-F238E27FC236}">
                  <a16:creationId xmlns:a16="http://schemas.microsoft.com/office/drawing/2014/main" id="{D586A670-38D1-4099-BA45-A74AA6185E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49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高梁市</a:t>
              </a:r>
            </a:p>
          </p:txBody>
        </p:sp>
        <p:sp>
          <p:nvSpPr>
            <p:cNvPr id="15363" name="WordArt 1027">
              <a:extLst>
                <a:ext uri="{FF2B5EF4-FFF2-40B4-BE49-F238E27FC236}">
                  <a16:creationId xmlns:a16="http://schemas.microsoft.com/office/drawing/2014/main" id="{39EEC56D-B466-4B16-B532-09AB02E64D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49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高梁市</a:t>
              </a:r>
            </a:p>
          </p:txBody>
        </p:sp>
      </p:grpSp>
      <p:grpSp>
        <p:nvGrpSpPr>
          <p:cNvPr id="15364" name="Group 1028">
            <a:extLst>
              <a:ext uri="{FF2B5EF4-FFF2-40B4-BE49-F238E27FC236}">
                <a16:creationId xmlns:a16="http://schemas.microsoft.com/office/drawing/2014/main" id="{9124EE5E-428E-405D-AD0C-B682F9D21E02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5386388"/>
            <a:ext cx="396875" cy="133350"/>
            <a:chOff x="573" y="1750"/>
            <a:chExt cx="250" cy="84"/>
          </a:xfrm>
        </p:grpSpPr>
        <p:sp>
          <p:nvSpPr>
            <p:cNvPr id="15365" name="WordArt 1029">
              <a:extLst>
                <a:ext uri="{FF2B5EF4-FFF2-40B4-BE49-F238E27FC236}">
                  <a16:creationId xmlns:a16="http://schemas.microsoft.com/office/drawing/2014/main" id="{01984AA0-00DE-45DC-9D11-745EE37DC4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備前市</a:t>
              </a:r>
            </a:p>
          </p:txBody>
        </p:sp>
        <p:sp>
          <p:nvSpPr>
            <p:cNvPr id="15366" name="WordArt 1030">
              <a:extLst>
                <a:ext uri="{FF2B5EF4-FFF2-40B4-BE49-F238E27FC236}">
                  <a16:creationId xmlns:a16="http://schemas.microsoft.com/office/drawing/2014/main" id="{D09CF202-5146-453C-B6FC-FC5A9644FD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備前市</a:t>
              </a:r>
            </a:p>
          </p:txBody>
        </p:sp>
      </p:grpSp>
      <p:grpSp>
        <p:nvGrpSpPr>
          <p:cNvPr id="15367" name="Group 1031">
            <a:extLst>
              <a:ext uri="{FF2B5EF4-FFF2-40B4-BE49-F238E27FC236}">
                <a16:creationId xmlns:a16="http://schemas.microsoft.com/office/drawing/2014/main" id="{789290AC-5EAF-4A7D-BB12-CC94B9621177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3135313"/>
            <a:ext cx="396875" cy="133350"/>
            <a:chOff x="913" y="1667"/>
            <a:chExt cx="250" cy="84"/>
          </a:xfrm>
        </p:grpSpPr>
        <p:sp>
          <p:nvSpPr>
            <p:cNvPr id="15368" name="WordArt 1032">
              <a:extLst>
                <a:ext uri="{FF2B5EF4-FFF2-40B4-BE49-F238E27FC236}">
                  <a16:creationId xmlns:a16="http://schemas.microsoft.com/office/drawing/2014/main" id="{09887E1B-F76E-4968-B164-FE10BD261D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6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新見市</a:t>
              </a:r>
            </a:p>
          </p:txBody>
        </p:sp>
        <p:sp>
          <p:nvSpPr>
            <p:cNvPr id="15369" name="WordArt 1033">
              <a:extLst>
                <a:ext uri="{FF2B5EF4-FFF2-40B4-BE49-F238E27FC236}">
                  <a16:creationId xmlns:a16="http://schemas.microsoft.com/office/drawing/2014/main" id="{C4AE73B7-78CF-4670-B053-276797D3C4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6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新見市</a:t>
              </a:r>
            </a:p>
          </p:txBody>
        </p:sp>
      </p:grpSp>
      <p:grpSp>
        <p:nvGrpSpPr>
          <p:cNvPr id="15370" name="Group 1034">
            <a:extLst>
              <a:ext uri="{FF2B5EF4-FFF2-40B4-BE49-F238E27FC236}">
                <a16:creationId xmlns:a16="http://schemas.microsoft.com/office/drawing/2014/main" id="{0F13AC28-D802-49D8-8F38-ECC01E3E7F53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5114925"/>
            <a:ext cx="396875" cy="133350"/>
            <a:chOff x="573" y="2172"/>
            <a:chExt cx="250" cy="84"/>
          </a:xfrm>
        </p:grpSpPr>
        <p:sp>
          <p:nvSpPr>
            <p:cNvPr id="15371" name="WordArt 1035">
              <a:extLst>
                <a:ext uri="{FF2B5EF4-FFF2-40B4-BE49-F238E27FC236}">
                  <a16:creationId xmlns:a16="http://schemas.microsoft.com/office/drawing/2014/main" id="{486F9179-9873-42D6-84AF-1A57B337E3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1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赤磐市</a:t>
              </a:r>
            </a:p>
          </p:txBody>
        </p:sp>
        <p:sp>
          <p:nvSpPr>
            <p:cNvPr id="15372" name="WordArt 1036">
              <a:extLst>
                <a:ext uri="{FF2B5EF4-FFF2-40B4-BE49-F238E27FC236}">
                  <a16:creationId xmlns:a16="http://schemas.microsoft.com/office/drawing/2014/main" id="{4513AEB4-DE3D-4DB8-A84F-851010E2DF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1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赤磐市</a:t>
              </a:r>
            </a:p>
          </p:txBody>
        </p:sp>
      </p:grpSp>
      <p:grpSp>
        <p:nvGrpSpPr>
          <p:cNvPr id="15373" name="Group 1037">
            <a:extLst>
              <a:ext uri="{FF2B5EF4-FFF2-40B4-BE49-F238E27FC236}">
                <a16:creationId xmlns:a16="http://schemas.microsoft.com/office/drawing/2014/main" id="{147D20B3-FC9A-4F74-B3CF-D105B38BDDE1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2370138"/>
            <a:ext cx="396875" cy="133350"/>
            <a:chOff x="913" y="2089"/>
            <a:chExt cx="250" cy="84"/>
          </a:xfrm>
        </p:grpSpPr>
        <p:sp>
          <p:nvSpPr>
            <p:cNvPr id="15374" name="WordArt 1038">
              <a:extLst>
                <a:ext uri="{FF2B5EF4-FFF2-40B4-BE49-F238E27FC236}">
                  <a16:creationId xmlns:a16="http://schemas.microsoft.com/office/drawing/2014/main" id="{5AFD4B38-9F23-4C22-BA01-B4814DE5BC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0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真庭市</a:t>
              </a:r>
            </a:p>
          </p:txBody>
        </p:sp>
        <p:sp>
          <p:nvSpPr>
            <p:cNvPr id="15375" name="WordArt 1039">
              <a:extLst>
                <a:ext uri="{FF2B5EF4-FFF2-40B4-BE49-F238E27FC236}">
                  <a16:creationId xmlns:a16="http://schemas.microsoft.com/office/drawing/2014/main" id="{B4E5C72D-AF20-4874-9A0C-7024B0CEC6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0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真庭市</a:t>
              </a:r>
            </a:p>
          </p:txBody>
        </p:sp>
      </p:grpSp>
      <p:grpSp>
        <p:nvGrpSpPr>
          <p:cNvPr id="15376" name="Group 1040">
            <a:extLst>
              <a:ext uri="{FF2B5EF4-FFF2-40B4-BE49-F238E27FC236}">
                <a16:creationId xmlns:a16="http://schemas.microsoft.com/office/drawing/2014/main" id="{7FB09238-1CB7-4682-AD2A-1557B7D51F2D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3314700"/>
            <a:ext cx="396875" cy="133350"/>
            <a:chOff x="573" y="2429"/>
            <a:chExt cx="250" cy="84"/>
          </a:xfrm>
        </p:grpSpPr>
        <p:sp>
          <p:nvSpPr>
            <p:cNvPr id="15377" name="WordArt 1041">
              <a:extLst>
                <a:ext uri="{FF2B5EF4-FFF2-40B4-BE49-F238E27FC236}">
                  <a16:creationId xmlns:a16="http://schemas.microsoft.com/office/drawing/2014/main" id="{1A325882-0638-42A0-9417-6618236BA4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4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美作市</a:t>
              </a:r>
            </a:p>
          </p:txBody>
        </p:sp>
        <p:sp>
          <p:nvSpPr>
            <p:cNvPr id="15378" name="WordArt 1042">
              <a:extLst>
                <a:ext uri="{FF2B5EF4-FFF2-40B4-BE49-F238E27FC236}">
                  <a16:creationId xmlns:a16="http://schemas.microsoft.com/office/drawing/2014/main" id="{62B0CA4D-3855-47F1-A2C9-1FBF938424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4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美作市</a:t>
              </a:r>
            </a:p>
          </p:txBody>
        </p:sp>
      </p:grpSp>
      <p:grpSp>
        <p:nvGrpSpPr>
          <p:cNvPr id="15379" name="Group 1043">
            <a:extLst>
              <a:ext uri="{FF2B5EF4-FFF2-40B4-BE49-F238E27FC236}">
                <a16:creationId xmlns:a16="http://schemas.microsoft.com/office/drawing/2014/main" id="{43232D6F-AC2D-4A2F-899F-90C051F57F92}"/>
              </a:ext>
            </a:extLst>
          </p:cNvPr>
          <p:cNvGrpSpPr>
            <a:grpSpLocks/>
          </p:cNvGrpSpPr>
          <p:nvPr/>
        </p:nvGrpSpPr>
        <p:grpSpPr bwMode="auto">
          <a:xfrm>
            <a:off x="4286250" y="7410450"/>
            <a:ext cx="396875" cy="133350"/>
            <a:chOff x="913" y="2346"/>
            <a:chExt cx="250" cy="84"/>
          </a:xfrm>
        </p:grpSpPr>
        <p:sp>
          <p:nvSpPr>
            <p:cNvPr id="15380" name="WordArt 1044">
              <a:extLst>
                <a:ext uri="{FF2B5EF4-FFF2-40B4-BE49-F238E27FC236}">
                  <a16:creationId xmlns:a16="http://schemas.microsoft.com/office/drawing/2014/main" id="{FB2347B6-5B55-4D19-80F3-EF9BB47AEC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浅口市</a:t>
              </a:r>
            </a:p>
          </p:txBody>
        </p:sp>
        <p:sp>
          <p:nvSpPr>
            <p:cNvPr id="15381" name="WordArt 1045">
              <a:extLst>
                <a:ext uri="{FF2B5EF4-FFF2-40B4-BE49-F238E27FC236}">
                  <a16:creationId xmlns:a16="http://schemas.microsoft.com/office/drawing/2014/main" id="{5B52B69A-C3C5-4160-B17D-A2071F6804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浅口市</a:t>
              </a:r>
            </a:p>
          </p:txBody>
        </p:sp>
      </p:grpSp>
      <p:grpSp>
        <p:nvGrpSpPr>
          <p:cNvPr id="15382" name="Group 1046">
            <a:extLst>
              <a:ext uri="{FF2B5EF4-FFF2-40B4-BE49-F238E27FC236}">
                <a16:creationId xmlns:a16="http://schemas.microsoft.com/office/drawing/2014/main" id="{B5946BD0-034D-48F5-B2E3-CDA8D586FCDA}"/>
              </a:ext>
            </a:extLst>
          </p:cNvPr>
          <p:cNvGrpSpPr>
            <a:grpSpLocks/>
          </p:cNvGrpSpPr>
          <p:nvPr/>
        </p:nvGrpSpPr>
        <p:grpSpPr bwMode="auto">
          <a:xfrm>
            <a:off x="8253413" y="4845050"/>
            <a:ext cx="396875" cy="133350"/>
            <a:chOff x="573" y="2656"/>
            <a:chExt cx="250" cy="84"/>
          </a:xfrm>
        </p:grpSpPr>
        <p:sp>
          <p:nvSpPr>
            <p:cNvPr id="15383" name="WordArt 1047">
              <a:extLst>
                <a:ext uri="{FF2B5EF4-FFF2-40B4-BE49-F238E27FC236}">
                  <a16:creationId xmlns:a16="http://schemas.microsoft.com/office/drawing/2014/main" id="{2DB1938B-EC84-4232-8CB5-88EB46BA29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和気町</a:t>
              </a:r>
            </a:p>
          </p:txBody>
        </p:sp>
        <p:sp>
          <p:nvSpPr>
            <p:cNvPr id="15384" name="WordArt 1048">
              <a:extLst>
                <a:ext uri="{FF2B5EF4-FFF2-40B4-BE49-F238E27FC236}">
                  <a16:creationId xmlns:a16="http://schemas.microsoft.com/office/drawing/2014/main" id="{4BCCE085-A71C-4C2F-AA04-85C1AD9B52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和気町</a:t>
              </a:r>
            </a:p>
          </p:txBody>
        </p:sp>
      </p:grpSp>
      <p:grpSp>
        <p:nvGrpSpPr>
          <p:cNvPr id="15385" name="Group 1049">
            <a:extLst>
              <a:ext uri="{FF2B5EF4-FFF2-40B4-BE49-F238E27FC236}">
                <a16:creationId xmlns:a16="http://schemas.microsoft.com/office/drawing/2014/main" id="{7E9A3E65-0659-4717-AB8F-B7DFBA59D43C}"/>
              </a:ext>
            </a:extLst>
          </p:cNvPr>
          <p:cNvGrpSpPr>
            <a:grpSpLocks/>
          </p:cNvGrpSpPr>
          <p:nvPr/>
        </p:nvGrpSpPr>
        <p:grpSpPr bwMode="auto">
          <a:xfrm>
            <a:off x="5905500" y="6961188"/>
            <a:ext cx="396875" cy="133350"/>
            <a:chOff x="913" y="2573"/>
            <a:chExt cx="250" cy="84"/>
          </a:xfrm>
        </p:grpSpPr>
        <p:sp>
          <p:nvSpPr>
            <p:cNvPr id="15386" name="WordArt 1050">
              <a:extLst>
                <a:ext uri="{FF2B5EF4-FFF2-40B4-BE49-F238E27FC236}">
                  <a16:creationId xmlns:a16="http://schemas.microsoft.com/office/drawing/2014/main" id="{E7C51707-B703-422A-9A62-466DE3C1D0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早島町</a:t>
              </a:r>
            </a:p>
          </p:txBody>
        </p:sp>
        <p:sp>
          <p:nvSpPr>
            <p:cNvPr id="15387" name="WordArt 1051">
              <a:extLst>
                <a:ext uri="{FF2B5EF4-FFF2-40B4-BE49-F238E27FC236}">
                  <a16:creationId xmlns:a16="http://schemas.microsoft.com/office/drawing/2014/main" id="{7C8A96D3-ECC0-49CD-9238-4FCF0DE1A1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早島町</a:t>
              </a:r>
            </a:p>
          </p:txBody>
        </p:sp>
      </p:grpSp>
      <p:grpSp>
        <p:nvGrpSpPr>
          <p:cNvPr id="15388" name="Group 1052">
            <a:extLst>
              <a:ext uri="{FF2B5EF4-FFF2-40B4-BE49-F238E27FC236}">
                <a16:creationId xmlns:a16="http://schemas.microsoft.com/office/drawing/2014/main" id="{58442A73-9B19-4A8F-8116-33A1B716D6FF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7770813"/>
            <a:ext cx="396875" cy="133350"/>
            <a:chOff x="573" y="2935"/>
            <a:chExt cx="250" cy="84"/>
          </a:xfrm>
        </p:grpSpPr>
        <p:sp>
          <p:nvSpPr>
            <p:cNvPr id="15389" name="WordArt 1053">
              <a:extLst>
                <a:ext uri="{FF2B5EF4-FFF2-40B4-BE49-F238E27FC236}">
                  <a16:creationId xmlns:a16="http://schemas.microsoft.com/office/drawing/2014/main" id="{4EEDF351-6C3D-4E67-ADD0-29F26365AB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93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里庄町</a:t>
              </a:r>
            </a:p>
          </p:txBody>
        </p:sp>
        <p:sp>
          <p:nvSpPr>
            <p:cNvPr id="15390" name="WordArt 1054">
              <a:extLst>
                <a:ext uri="{FF2B5EF4-FFF2-40B4-BE49-F238E27FC236}">
                  <a16:creationId xmlns:a16="http://schemas.microsoft.com/office/drawing/2014/main" id="{B5EF7AAC-D661-4E69-8CFA-18158B2CEB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93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里庄町</a:t>
              </a:r>
            </a:p>
          </p:txBody>
        </p:sp>
      </p:grpSp>
      <p:grpSp>
        <p:nvGrpSpPr>
          <p:cNvPr id="15391" name="Group 1055">
            <a:extLst>
              <a:ext uri="{FF2B5EF4-FFF2-40B4-BE49-F238E27FC236}">
                <a16:creationId xmlns:a16="http://schemas.microsoft.com/office/drawing/2014/main" id="{8835FE83-3215-405E-9CA8-EC642D99A5C9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6735763"/>
            <a:ext cx="396875" cy="133350"/>
            <a:chOff x="913" y="2852"/>
            <a:chExt cx="250" cy="84"/>
          </a:xfrm>
        </p:grpSpPr>
        <p:sp>
          <p:nvSpPr>
            <p:cNvPr id="15392" name="WordArt 1056">
              <a:extLst>
                <a:ext uri="{FF2B5EF4-FFF2-40B4-BE49-F238E27FC236}">
                  <a16:creationId xmlns:a16="http://schemas.microsoft.com/office/drawing/2014/main" id="{D7089E95-50D4-454A-8F6E-38D26C9638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8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矢掛町</a:t>
              </a:r>
            </a:p>
          </p:txBody>
        </p:sp>
        <p:sp>
          <p:nvSpPr>
            <p:cNvPr id="15393" name="WordArt 1057">
              <a:extLst>
                <a:ext uri="{FF2B5EF4-FFF2-40B4-BE49-F238E27FC236}">
                  <a16:creationId xmlns:a16="http://schemas.microsoft.com/office/drawing/2014/main" id="{97AAE192-2241-4540-A9C4-7070FBE6AC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8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矢掛町</a:t>
              </a:r>
            </a:p>
          </p:txBody>
        </p:sp>
      </p:grpSp>
      <p:grpSp>
        <p:nvGrpSpPr>
          <p:cNvPr id="15394" name="Group 1058">
            <a:extLst>
              <a:ext uri="{FF2B5EF4-FFF2-40B4-BE49-F238E27FC236}">
                <a16:creationId xmlns:a16="http://schemas.microsoft.com/office/drawing/2014/main" id="{B0E659B2-F223-42F2-AD97-0269C5927596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1379538"/>
            <a:ext cx="396875" cy="133350"/>
            <a:chOff x="573" y="3110"/>
            <a:chExt cx="250" cy="84"/>
          </a:xfrm>
        </p:grpSpPr>
        <p:sp>
          <p:nvSpPr>
            <p:cNvPr id="15395" name="WordArt 1059">
              <a:extLst>
                <a:ext uri="{FF2B5EF4-FFF2-40B4-BE49-F238E27FC236}">
                  <a16:creationId xmlns:a16="http://schemas.microsoft.com/office/drawing/2014/main" id="{A8A2B6F9-C354-4D1A-BFFF-5DD370272D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新庄村</a:t>
              </a:r>
            </a:p>
          </p:txBody>
        </p:sp>
        <p:sp>
          <p:nvSpPr>
            <p:cNvPr id="15396" name="WordArt 1060">
              <a:extLst>
                <a:ext uri="{FF2B5EF4-FFF2-40B4-BE49-F238E27FC236}">
                  <a16:creationId xmlns:a16="http://schemas.microsoft.com/office/drawing/2014/main" id="{5040C3D8-3715-4BC3-AAD5-B70EFE6CB3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新庄村</a:t>
              </a:r>
            </a:p>
          </p:txBody>
        </p:sp>
      </p:grpSp>
      <p:grpSp>
        <p:nvGrpSpPr>
          <p:cNvPr id="15397" name="Group 1061">
            <a:extLst>
              <a:ext uri="{FF2B5EF4-FFF2-40B4-BE49-F238E27FC236}">
                <a16:creationId xmlns:a16="http://schemas.microsoft.com/office/drawing/2014/main" id="{26E77EE1-0697-4A3E-82BE-E21A5D3DA2DA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1514475"/>
            <a:ext cx="396875" cy="133350"/>
            <a:chOff x="913" y="3027"/>
            <a:chExt cx="250" cy="84"/>
          </a:xfrm>
        </p:grpSpPr>
        <p:sp>
          <p:nvSpPr>
            <p:cNvPr id="15398" name="WordArt 1062">
              <a:extLst>
                <a:ext uri="{FF2B5EF4-FFF2-40B4-BE49-F238E27FC236}">
                  <a16:creationId xmlns:a16="http://schemas.microsoft.com/office/drawing/2014/main" id="{B93A454A-76BD-45AC-B40C-87500FCC5B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0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鏡野町</a:t>
              </a:r>
            </a:p>
          </p:txBody>
        </p:sp>
        <p:sp>
          <p:nvSpPr>
            <p:cNvPr id="15399" name="WordArt 1063">
              <a:extLst>
                <a:ext uri="{FF2B5EF4-FFF2-40B4-BE49-F238E27FC236}">
                  <a16:creationId xmlns:a16="http://schemas.microsoft.com/office/drawing/2014/main" id="{C88D664E-0B8C-4CC0-BEFE-69635C101F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0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鏡野町</a:t>
              </a:r>
            </a:p>
          </p:txBody>
        </p:sp>
      </p:grpSp>
      <p:grpSp>
        <p:nvGrpSpPr>
          <p:cNvPr id="15400" name="Group 1064">
            <a:extLst>
              <a:ext uri="{FF2B5EF4-FFF2-40B4-BE49-F238E27FC236}">
                <a16:creationId xmlns:a16="http://schemas.microsoft.com/office/drawing/2014/main" id="{265DAD60-BC72-4254-913B-174AF3A49DD5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2820988"/>
            <a:ext cx="396875" cy="133350"/>
            <a:chOff x="686" y="3420"/>
            <a:chExt cx="250" cy="84"/>
          </a:xfrm>
        </p:grpSpPr>
        <p:sp>
          <p:nvSpPr>
            <p:cNvPr id="15401" name="WordArt 1065">
              <a:extLst>
                <a:ext uri="{FF2B5EF4-FFF2-40B4-BE49-F238E27FC236}">
                  <a16:creationId xmlns:a16="http://schemas.microsoft.com/office/drawing/2014/main" id="{7664F6D9-9EB7-412E-A4E6-9684F63A0F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勝央町</a:t>
              </a:r>
            </a:p>
          </p:txBody>
        </p:sp>
        <p:sp>
          <p:nvSpPr>
            <p:cNvPr id="15402" name="WordArt 1066">
              <a:extLst>
                <a:ext uri="{FF2B5EF4-FFF2-40B4-BE49-F238E27FC236}">
                  <a16:creationId xmlns:a16="http://schemas.microsoft.com/office/drawing/2014/main" id="{2992FE01-7538-4F50-A059-2EB995EE30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勝央町</a:t>
              </a:r>
            </a:p>
          </p:txBody>
        </p:sp>
      </p:grpSp>
      <p:grpSp>
        <p:nvGrpSpPr>
          <p:cNvPr id="15403" name="Group 1067">
            <a:extLst>
              <a:ext uri="{FF2B5EF4-FFF2-40B4-BE49-F238E27FC236}">
                <a16:creationId xmlns:a16="http://schemas.microsoft.com/office/drawing/2014/main" id="{4895D01F-A0BC-478F-992A-2E1E849C4CD9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2009775"/>
            <a:ext cx="396875" cy="133350"/>
            <a:chOff x="1026" y="3337"/>
            <a:chExt cx="250" cy="84"/>
          </a:xfrm>
        </p:grpSpPr>
        <p:sp>
          <p:nvSpPr>
            <p:cNvPr id="15404" name="WordArt 1068">
              <a:extLst>
                <a:ext uri="{FF2B5EF4-FFF2-40B4-BE49-F238E27FC236}">
                  <a16:creationId xmlns:a16="http://schemas.microsoft.com/office/drawing/2014/main" id="{06891D9C-7BD3-45FC-A5B9-02181AFADD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333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奈義町</a:t>
              </a:r>
            </a:p>
          </p:txBody>
        </p:sp>
        <p:sp>
          <p:nvSpPr>
            <p:cNvPr id="15405" name="WordArt 1069">
              <a:extLst>
                <a:ext uri="{FF2B5EF4-FFF2-40B4-BE49-F238E27FC236}">
                  <a16:creationId xmlns:a16="http://schemas.microsoft.com/office/drawing/2014/main" id="{F7C0804A-4919-4097-A38F-65A254FD6B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333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奈義町</a:t>
              </a:r>
            </a:p>
          </p:txBody>
        </p:sp>
      </p:grpSp>
      <p:grpSp>
        <p:nvGrpSpPr>
          <p:cNvPr id="15406" name="Group 1070">
            <a:extLst>
              <a:ext uri="{FF2B5EF4-FFF2-40B4-BE49-F238E27FC236}">
                <a16:creationId xmlns:a16="http://schemas.microsoft.com/office/drawing/2014/main" id="{8BE0D9DE-AAF5-4F1E-9187-76B9F02FA729}"/>
              </a:ext>
            </a:extLst>
          </p:cNvPr>
          <p:cNvGrpSpPr>
            <a:grpSpLocks/>
          </p:cNvGrpSpPr>
          <p:nvPr/>
        </p:nvGrpSpPr>
        <p:grpSpPr bwMode="auto">
          <a:xfrm>
            <a:off x="7031038" y="3405188"/>
            <a:ext cx="396875" cy="133350"/>
            <a:chOff x="686" y="3677"/>
            <a:chExt cx="250" cy="84"/>
          </a:xfrm>
        </p:grpSpPr>
        <p:sp>
          <p:nvSpPr>
            <p:cNvPr id="15407" name="WordArt 1071">
              <a:extLst>
                <a:ext uri="{FF2B5EF4-FFF2-40B4-BE49-F238E27FC236}">
                  <a16:creationId xmlns:a16="http://schemas.microsoft.com/office/drawing/2014/main" id="{87B29D4B-C989-4FD1-A5BB-2C5D09CC55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6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美咲町</a:t>
              </a:r>
            </a:p>
          </p:txBody>
        </p:sp>
        <p:sp>
          <p:nvSpPr>
            <p:cNvPr id="15408" name="WordArt 1072">
              <a:extLst>
                <a:ext uri="{FF2B5EF4-FFF2-40B4-BE49-F238E27FC236}">
                  <a16:creationId xmlns:a16="http://schemas.microsoft.com/office/drawing/2014/main" id="{041B307C-D218-4F8A-9E3A-F763580366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6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美咲町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00" name="Group 760">
            <a:extLst>
              <a:ext uri="{FF2B5EF4-FFF2-40B4-BE49-F238E27FC236}">
                <a16:creationId xmlns:a16="http://schemas.microsoft.com/office/drawing/2014/main" id="{BD765510-E6CF-4437-90BC-E29208CA7100}"/>
              </a:ext>
            </a:extLst>
          </p:cNvPr>
          <p:cNvGrpSpPr>
            <a:grpSpLocks/>
          </p:cNvGrpSpPr>
          <p:nvPr/>
        </p:nvGrpSpPr>
        <p:grpSpPr bwMode="auto">
          <a:xfrm>
            <a:off x="2079625" y="120650"/>
            <a:ext cx="8461375" cy="9359900"/>
            <a:chOff x="1310" y="76"/>
            <a:chExt cx="5330" cy="5896"/>
          </a:xfrm>
        </p:grpSpPr>
        <p:sp>
          <p:nvSpPr>
            <p:cNvPr id="10947" name="Freeform 707">
              <a:extLst>
                <a:ext uri="{FF2B5EF4-FFF2-40B4-BE49-F238E27FC236}">
                  <a16:creationId xmlns:a16="http://schemas.microsoft.com/office/drawing/2014/main" id="{2A83A73D-9C62-473F-A4F7-5C8126D9D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2457"/>
              <a:ext cx="1134" cy="1134"/>
            </a:xfrm>
            <a:custGeom>
              <a:avLst/>
              <a:gdLst>
                <a:gd name="T0" fmla="*/ 341 w 1134"/>
                <a:gd name="T1" fmla="*/ 0 h 1134"/>
                <a:gd name="T2" fmla="*/ 567 w 1134"/>
                <a:gd name="T3" fmla="*/ 0 h 1134"/>
                <a:gd name="T4" fmla="*/ 567 w 1134"/>
                <a:gd name="T5" fmla="*/ 113 h 1134"/>
                <a:gd name="T6" fmla="*/ 794 w 1134"/>
                <a:gd name="T7" fmla="*/ 113 h 1134"/>
                <a:gd name="T8" fmla="*/ 794 w 1134"/>
                <a:gd name="T9" fmla="*/ 0 h 1134"/>
                <a:gd name="T10" fmla="*/ 1021 w 1134"/>
                <a:gd name="T11" fmla="*/ 0 h 1134"/>
                <a:gd name="T12" fmla="*/ 1021 w 1134"/>
                <a:gd name="T13" fmla="*/ 227 h 1134"/>
                <a:gd name="T14" fmla="*/ 1134 w 1134"/>
                <a:gd name="T15" fmla="*/ 227 h 1134"/>
                <a:gd name="T16" fmla="*/ 1134 w 1134"/>
                <a:gd name="T17" fmla="*/ 340 h 1134"/>
                <a:gd name="T18" fmla="*/ 908 w 1134"/>
                <a:gd name="T19" fmla="*/ 340 h 1134"/>
                <a:gd name="T20" fmla="*/ 908 w 1134"/>
                <a:gd name="T21" fmla="*/ 567 h 1134"/>
                <a:gd name="T22" fmla="*/ 794 w 1134"/>
                <a:gd name="T23" fmla="*/ 567 h 1134"/>
                <a:gd name="T24" fmla="*/ 794 w 1134"/>
                <a:gd name="T25" fmla="*/ 794 h 1134"/>
                <a:gd name="T26" fmla="*/ 681 w 1134"/>
                <a:gd name="T27" fmla="*/ 794 h 1134"/>
                <a:gd name="T28" fmla="*/ 681 w 1134"/>
                <a:gd name="T29" fmla="*/ 907 h 1134"/>
                <a:gd name="T30" fmla="*/ 567 w 1134"/>
                <a:gd name="T31" fmla="*/ 907 h 1134"/>
                <a:gd name="T32" fmla="*/ 567 w 1134"/>
                <a:gd name="T33" fmla="*/ 1021 h 1134"/>
                <a:gd name="T34" fmla="*/ 341 w 1134"/>
                <a:gd name="T35" fmla="*/ 1021 h 1134"/>
                <a:gd name="T36" fmla="*/ 341 w 1134"/>
                <a:gd name="T37" fmla="*/ 1134 h 1134"/>
                <a:gd name="T38" fmla="*/ 227 w 1134"/>
                <a:gd name="T39" fmla="*/ 1134 h 1134"/>
                <a:gd name="T40" fmla="*/ 227 w 1134"/>
                <a:gd name="T41" fmla="*/ 1021 h 1134"/>
                <a:gd name="T42" fmla="*/ 114 w 1134"/>
                <a:gd name="T43" fmla="*/ 1021 h 1134"/>
                <a:gd name="T44" fmla="*/ 114 w 1134"/>
                <a:gd name="T45" fmla="*/ 794 h 1134"/>
                <a:gd name="T46" fmla="*/ 0 w 1134"/>
                <a:gd name="T47" fmla="*/ 794 h 1134"/>
                <a:gd name="T48" fmla="*/ 0 w 1134"/>
                <a:gd name="T49" fmla="*/ 567 h 1134"/>
                <a:gd name="T50" fmla="*/ 114 w 1134"/>
                <a:gd name="T51" fmla="*/ 567 h 1134"/>
                <a:gd name="T52" fmla="*/ 114 w 1134"/>
                <a:gd name="T53" fmla="*/ 340 h 1134"/>
                <a:gd name="T54" fmla="*/ 227 w 1134"/>
                <a:gd name="T55" fmla="*/ 340 h 1134"/>
                <a:gd name="T56" fmla="*/ 227 w 1134"/>
                <a:gd name="T57" fmla="*/ 227 h 1134"/>
                <a:gd name="T58" fmla="*/ 341 w 1134"/>
                <a:gd name="T59" fmla="*/ 227 h 1134"/>
                <a:gd name="T60" fmla="*/ 341 w 1134"/>
                <a:gd name="T6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34">
                  <a:moveTo>
                    <a:pt x="341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1021" y="0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908" y="340"/>
                  </a:lnTo>
                  <a:lnTo>
                    <a:pt x="908" y="567"/>
                  </a:lnTo>
                  <a:lnTo>
                    <a:pt x="794" y="567"/>
                  </a:lnTo>
                  <a:lnTo>
                    <a:pt x="794" y="794"/>
                  </a:lnTo>
                  <a:lnTo>
                    <a:pt x="681" y="794"/>
                  </a:lnTo>
                  <a:lnTo>
                    <a:pt x="681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341" y="1021"/>
                  </a:lnTo>
                  <a:lnTo>
                    <a:pt x="341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9" name="Freeform 709">
              <a:extLst>
                <a:ext uri="{FF2B5EF4-FFF2-40B4-BE49-F238E27FC236}">
                  <a16:creationId xmlns:a16="http://schemas.microsoft.com/office/drawing/2014/main" id="{5038731E-7624-4DCE-964E-2C07A4C13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1890"/>
              <a:ext cx="1701" cy="680"/>
            </a:xfrm>
            <a:custGeom>
              <a:avLst/>
              <a:gdLst>
                <a:gd name="T0" fmla="*/ 1701 w 1701"/>
                <a:gd name="T1" fmla="*/ 680 h 680"/>
                <a:gd name="T2" fmla="*/ 1475 w 1701"/>
                <a:gd name="T3" fmla="*/ 680 h 680"/>
                <a:gd name="T4" fmla="*/ 1475 w 1701"/>
                <a:gd name="T5" fmla="*/ 567 h 680"/>
                <a:gd name="T6" fmla="*/ 1134 w 1701"/>
                <a:gd name="T7" fmla="*/ 567 h 680"/>
                <a:gd name="T8" fmla="*/ 1134 w 1701"/>
                <a:gd name="T9" fmla="*/ 454 h 680"/>
                <a:gd name="T10" fmla="*/ 794 w 1701"/>
                <a:gd name="T11" fmla="*/ 454 h 680"/>
                <a:gd name="T12" fmla="*/ 794 w 1701"/>
                <a:gd name="T13" fmla="*/ 567 h 680"/>
                <a:gd name="T14" fmla="*/ 227 w 1701"/>
                <a:gd name="T15" fmla="*/ 567 h 680"/>
                <a:gd name="T16" fmla="*/ 227 w 1701"/>
                <a:gd name="T17" fmla="*/ 680 h 680"/>
                <a:gd name="T18" fmla="*/ 0 w 1701"/>
                <a:gd name="T19" fmla="*/ 680 h 680"/>
                <a:gd name="T20" fmla="*/ 0 w 1701"/>
                <a:gd name="T21" fmla="*/ 454 h 680"/>
                <a:gd name="T22" fmla="*/ 227 w 1701"/>
                <a:gd name="T23" fmla="*/ 454 h 680"/>
                <a:gd name="T24" fmla="*/ 227 w 1701"/>
                <a:gd name="T25" fmla="*/ 340 h 680"/>
                <a:gd name="T26" fmla="*/ 114 w 1701"/>
                <a:gd name="T27" fmla="*/ 340 h 680"/>
                <a:gd name="T28" fmla="*/ 114 w 1701"/>
                <a:gd name="T29" fmla="*/ 113 h 680"/>
                <a:gd name="T30" fmla="*/ 227 w 1701"/>
                <a:gd name="T31" fmla="*/ 113 h 680"/>
                <a:gd name="T32" fmla="*/ 227 w 1701"/>
                <a:gd name="T33" fmla="*/ 0 h 680"/>
                <a:gd name="T34" fmla="*/ 567 w 1701"/>
                <a:gd name="T35" fmla="*/ 0 h 680"/>
                <a:gd name="T36" fmla="*/ 567 w 1701"/>
                <a:gd name="T37" fmla="*/ 340 h 680"/>
                <a:gd name="T38" fmla="*/ 681 w 1701"/>
                <a:gd name="T39" fmla="*/ 340 h 680"/>
                <a:gd name="T40" fmla="*/ 681 w 1701"/>
                <a:gd name="T41" fmla="*/ 227 h 680"/>
                <a:gd name="T42" fmla="*/ 794 w 1701"/>
                <a:gd name="T43" fmla="*/ 227 h 680"/>
                <a:gd name="T44" fmla="*/ 794 w 1701"/>
                <a:gd name="T45" fmla="*/ 0 h 680"/>
                <a:gd name="T46" fmla="*/ 908 w 1701"/>
                <a:gd name="T47" fmla="*/ 0 h 680"/>
                <a:gd name="T48" fmla="*/ 908 w 1701"/>
                <a:gd name="T49" fmla="*/ 227 h 680"/>
                <a:gd name="T50" fmla="*/ 1021 w 1701"/>
                <a:gd name="T51" fmla="*/ 227 h 680"/>
                <a:gd name="T52" fmla="*/ 1021 w 1701"/>
                <a:gd name="T53" fmla="*/ 113 h 680"/>
                <a:gd name="T54" fmla="*/ 1134 w 1701"/>
                <a:gd name="T55" fmla="*/ 113 h 680"/>
                <a:gd name="T56" fmla="*/ 1134 w 1701"/>
                <a:gd name="T57" fmla="*/ 227 h 680"/>
                <a:gd name="T58" fmla="*/ 1248 w 1701"/>
                <a:gd name="T59" fmla="*/ 227 h 680"/>
                <a:gd name="T60" fmla="*/ 1248 w 1701"/>
                <a:gd name="T61" fmla="*/ 113 h 680"/>
                <a:gd name="T62" fmla="*/ 1588 w 1701"/>
                <a:gd name="T63" fmla="*/ 113 h 680"/>
                <a:gd name="T64" fmla="*/ 1588 w 1701"/>
                <a:gd name="T65" fmla="*/ 567 h 680"/>
                <a:gd name="T66" fmla="*/ 1701 w 1701"/>
                <a:gd name="T67" fmla="*/ 567 h 680"/>
                <a:gd name="T68" fmla="*/ 1701 w 1701"/>
                <a:gd name="T69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1" h="680">
                  <a:moveTo>
                    <a:pt x="1701" y="680"/>
                  </a:moveTo>
                  <a:lnTo>
                    <a:pt x="1475" y="680"/>
                  </a:lnTo>
                  <a:lnTo>
                    <a:pt x="1475" y="567"/>
                  </a:lnTo>
                  <a:lnTo>
                    <a:pt x="1134" y="567"/>
                  </a:lnTo>
                  <a:lnTo>
                    <a:pt x="1134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227"/>
                  </a:lnTo>
                  <a:lnTo>
                    <a:pt x="1248" y="227"/>
                  </a:lnTo>
                  <a:lnTo>
                    <a:pt x="1248" y="113"/>
                  </a:lnTo>
                  <a:lnTo>
                    <a:pt x="1588" y="113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3" name="Freeform 713">
              <a:extLst>
                <a:ext uri="{FF2B5EF4-FFF2-40B4-BE49-F238E27FC236}">
                  <a16:creationId xmlns:a16="http://schemas.microsoft.com/office/drawing/2014/main" id="{1C669B76-60D1-4C89-BF35-AEE44BD44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89"/>
              <a:ext cx="1248" cy="2495"/>
            </a:xfrm>
            <a:custGeom>
              <a:avLst/>
              <a:gdLst>
                <a:gd name="T0" fmla="*/ 114 w 1248"/>
                <a:gd name="T1" fmla="*/ 2041 h 2495"/>
                <a:gd name="T2" fmla="*/ 114 w 1248"/>
                <a:gd name="T3" fmla="*/ 1021 h 2495"/>
                <a:gd name="T4" fmla="*/ 0 w 1248"/>
                <a:gd name="T5" fmla="*/ 1021 h 2495"/>
                <a:gd name="T6" fmla="*/ 0 w 1248"/>
                <a:gd name="T7" fmla="*/ 907 h 2495"/>
                <a:gd name="T8" fmla="*/ 227 w 1248"/>
                <a:gd name="T9" fmla="*/ 907 h 2495"/>
                <a:gd name="T10" fmla="*/ 227 w 1248"/>
                <a:gd name="T11" fmla="*/ 794 h 2495"/>
                <a:gd name="T12" fmla="*/ 114 w 1248"/>
                <a:gd name="T13" fmla="*/ 794 h 2495"/>
                <a:gd name="T14" fmla="*/ 114 w 1248"/>
                <a:gd name="T15" fmla="*/ 567 h 2495"/>
                <a:gd name="T16" fmla="*/ 0 w 1248"/>
                <a:gd name="T17" fmla="*/ 567 h 2495"/>
                <a:gd name="T18" fmla="*/ 0 w 1248"/>
                <a:gd name="T19" fmla="*/ 113 h 2495"/>
                <a:gd name="T20" fmla="*/ 114 w 1248"/>
                <a:gd name="T21" fmla="*/ 113 h 2495"/>
                <a:gd name="T22" fmla="*/ 114 w 1248"/>
                <a:gd name="T23" fmla="*/ 0 h 2495"/>
                <a:gd name="T24" fmla="*/ 454 w 1248"/>
                <a:gd name="T25" fmla="*/ 0 h 2495"/>
                <a:gd name="T26" fmla="*/ 454 w 1248"/>
                <a:gd name="T27" fmla="*/ 113 h 2495"/>
                <a:gd name="T28" fmla="*/ 907 w 1248"/>
                <a:gd name="T29" fmla="*/ 113 h 2495"/>
                <a:gd name="T30" fmla="*/ 907 w 1248"/>
                <a:gd name="T31" fmla="*/ 227 h 2495"/>
                <a:gd name="T32" fmla="*/ 1134 w 1248"/>
                <a:gd name="T33" fmla="*/ 227 h 2495"/>
                <a:gd name="T34" fmla="*/ 1134 w 1248"/>
                <a:gd name="T35" fmla="*/ 680 h 2495"/>
                <a:gd name="T36" fmla="*/ 1021 w 1248"/>
                <a:gd name="T37" fmla="*/ 680 h 2495"/>
                <a:gd name="T38" fmla="*/ 1021 w 1248"/>
                <a:gd name="T39" fmla="*/ 1021 h 2495"/>
                <a:gd name="T40" fmla="*/ 907 w 1248"/>
                <a:gd name="T41" fmla="*/ 1021 h 2495"/>
                <a:gd name="T42" fmla="*/ 907 w 1248"/>
                <a:gd name="T43" fmla="*/ 1134 h 2495"/>
                <a:gd name="T44" fmla="*/ 1021 w 1248"/>
                <a:gd name="T45" fmla="*/ 1134 h 2495"/>
                <a:gd name="T46" fmla="*/ 1021 w 1248"/>
                <a:gd name="T47" fmla="*/ 1247 h 2495"/>
                <a:gd name="T48" fmla="*/ 1248 w 1248"/>
                <a:gd name="T49" fmla="*/ 1247 h 2495"/>
                <a:gd name="T50" fmla="*/ 1248 w 1248"/>
                <a:gd name="T51" fmla="*/ 1701 h 2495"/>
                <a:gd name="T52" fmla="*/ 1134 w 1248"/>
                <a:gd name="T53" fmla="*/ 1701 h 2495"/>
                <a:gd name="T54" fmla="*/ 1134 w 1248"/>
                <a:gd name="T55" fmla="*/ 1814 h 2495"/>
                <a:gd name="T56" fmla="*/ 1021 w 1248"/>
                <a:gd name="T57" fmla="*/ 1814 h 2495"/>
                <a:gd name="T58" fmla="*/ 1021 w 1248"/>
                <a:gd name="T59" fmla="*/ 2041 h 2495"/>
                <a:gd name="T60" fmla="*/ 1134 w 1248"/>
                <a:gd name="T61" fmla="*/ 2041 h 2495"/>
                <a:gd name="T62" fmla="*/ 1134 w 1248"/>
                <a:gd name="T63" fmla="*/ 2155 h 2495"/>
                <a:gd name="T64" fmla="*/ 907 w 1248"/>
                <a:gd name="T65" fmla="*/ 2155 h 2495"/>
                <a:gd name="T66" fmla="*/ 907 w 1248"/>
                <a:gd name="T67" fmla="*/ 2268 h 2495"/>
                <a:gd name="T68" fmla="*/ 340 w 1248"/>
                <a:gd name="T69" fmla="*/ 2268 h 2495"/>
                <a:gd name="T70" fmla="*/ 340 w 1248"/>
                <a:gd name="T71" fmla="*/ 2495 h 2495"/>
                <a:gd name="T72" fmla="*/ 227 w 1248"/>
                <a:gd name="T73" fmla="*/ 2495 h 2495"/>
                <a:gd name="T74" fmla="*/ 227 w 1248"/>
                <a:gd name="T75" fmla="*/ 2268 h 2495"/>
                <a:gd name="T76" fmla="*/ 114 w 1248"/>
                <a:gd name="T77" fmla="*/ 2268 h 2495"/>
                <a:gd name="T78" fmla="*/ 114 w 1248"/>
                <a:gd name="T79" fmla="*/ 2155 h 2495"/>
                <a:gd name="T80" fmla="*/ 227 w 1248"/>
                <a:gd name="T81" fmla="*/ 2155 h 2495"/>
                <a:gd name="T82" fmla="*/ 227 w 1248"/>
                <a:gd name="T83" fmla="*/ 2041 h 2495"/>
                <a:gd name="T84" fmla="*/ 114 w 1248"/>
                <a:gd name="T85" fmla="*/ 2041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48" h="2495">
                  <a:moveTo>
                    <a:pt x="114" y="2041"/>
                  </a:moveTo>
                  <a:lnTo>
                    <a:pt x="114" y="1021"/>
                  </a:lnTo>
                  <a:lnTo>
                    <a:pt x="0" y="1021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1134" y="227"/>
                  </a:lnTo>
                  <a:lnTo>
                    <a:pt x="1134" y="680"/>
                  </a:lnTo>
                  <a:lnTo>
                    <a:pt x="1021" y="680"/>
                  </a:lnTo>
                  <a:lnTo>
                    <a:pt x="1021" y="1021"/>
                  </a:lnTo>
                  <a:lnTo>
                    <a:pt x="907" y="1021"/>
                  </a:lnTo>
                  <a:lnTo>
                    <a:pt x="907" y="1134"/>
                  </a:lnTo>
                  <a:lnTo>
                    <a:pt x="1021" y="1134"/>
                  </a:lnTo>
                  <a:lnTo>
                    <a:pt x="1021" y="1247"/>
                  </a:lnTo>
                  <a:lnTo>
                    <a:pt x="1248" y="1247"/>
                  </a:lnTo>
                  <a:lnTo>
                    <a:pt x="1248" y="1701"/>
                  </a:lnTo>
                  <a:lnTo>
                    <a:pt x="1134" y="1701"/>
                  </a:lnTo>
                  <a:lnTo>
                    <a:pt x="1134" y="1814"/>
                  </a:lnTo>
                  <a:lnTo>
                    <a:pt x="1021" y="1814"/>
                  </a:lnTo>
                  <a:lnTo>
                    <a:pt x="1021" y="2041"/>
                  </a:lnTo>
                  <a:lnTo>
                    <a:pt x="1134" y="2041"/>
                  </a:lnTo>
                  <a:lnTo>
                    <a:pt x="1134" y="2155"/>
                  </a:lnTo>
                  <a:lnTo>
                    <a:pt x="907" y="2155"/>
                  </a:lnTo>
                  <a:lnTo>
                    <a:pt x="907" y="2268"/>
                  </a:lnTo>
                  <a:lnTo>
                    <a:pt x="340" y="2268"/>
                  </a:lnTo>
                  <a:lnTo>
                    <a:pt x="340" y="2495"/>
                  </a:lnTo>
                  <a:lnTo>
                    <a:pt x="227" y="2495"/>
                  </a:lnTo>
                  <a:lnTo>
                    <a:pt x="227" y="2268"/>
                  </a:lnTo>
                  <a:lnTo>
                    <a:pt x="114" y="2268"/>
                  </a:lnTo>
                  <a:lnTo>
                    <a:pt x="114" y="2155"/>
                  </a:lnTo>
                  <a:lnTo>
                    <a:pt x="227" y="2155"/>
                  </a:lnTo>
                  <a:lnTo>
                    <a:pt x="227" y="2041"/>
                  </a:lnTo>
                  <a:lnTo>
                    <a:pt x="114" y="20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4" name="Freeform 714">
              <a:extLst>
                <a:ext uri="{FF2B5EF4-FFF2-40B4-BE49-F238E27FC236}">
                  <a16:creationId xmlns:a16="http://schemas.microsoft.com/office/drawing/2014/main" id="{F32DB1C2-7E76-4270-A28A-E7A225D7A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416"/>
              <a:ext cx="1587" cy="1814"/>
            </a:xfrm>
            <a:custGeom>
              <a:avLst/>
              <a:gdLst>
                <a:gd name="T0" fmla="*/ 0 w 1587"/>
                <a:gd name="T1" fmla="*/ 1134 h 1814"/>
                <a:gd name="T2" fmla="*/ 226 w 1587"/>
                <a:gd name="T3" fmla="*/ 1134 h 1814"/>
                <a:gd name="T4" fmla="*/ 226 w 1587"/>
                <a:gd name="T5" fmla="*/ 1247 h 1814"/>
                <a:gd name="T6" fmla="*/ 340 w 1587"/>
                <a:gd name="T7" fmla="*/ 1247 h 1814"/>
                <a:gd name="T8" fmla="*/ 340 w 1587"/>
                <a:gd name="T9" fmla="*/ 1361 h 1814"/>
                <a:gd name="T10" fmla="*/ 453 w 1587"/>
                <a:gd name="T11" fmla="*/ 1361 h 1814"/>
                <a:gd name="T12" fmla="*/ 453 w 1587"/>
                <a:gd name="T13" fmla="*/ 1247 h 1814"/>
                <a:gd name="T14" fmla="*/ 567 w 1587"/>
                <a:gd name="T15" fmla="*/ 1247 h 1814"/>
                <a:gd name="T16" fmla="*/ 567 w 1587"/>
                <a:gd name="T17" fmla="*/ 907 h 1814"/>
                <a:gd name="T18" fmla="*/ 680 w 1587"/>
                <a:gd name="T19" fmla="*/ 907 h 1814"/>
                <a:gd name="T20" fmla="*/ 680 w 1587"/>
                <a:gd name="T21" fmla="*/ 794 h 1814"/>
                <a:gd name="T22" fmla="*/ 793 w 1587"/>
                <a:gd name="T23" fmla="*/ 794 h 1814"/>
                <a:gd name="T24" fmla="*/ 793 w 1587"/>
                <a:gd name="T25" fmla="*/ 227 h 1814"/>
                <a:gd name="T26" fmla="*/ 907 w 1587"/>
                <a:gd name="T27" fmla="*/ 227 h 1814"/>
                <a:gd name="T28" fmla="*/ 907 w 1587"/>
                <a:gd name="T29" fmla="*/ 0 h 1814"/>
                <a:gd name="T30" fmla="*/ 1360 w 1587"/>
                <a:gd name="T31" fmla="*/ 0 h 1814"/>
                <a:gd name="T32" fmla="*/ 1360 w 1587"/>
                <a:gd name="T33" fmla="*/ 113 h 1814"/>
                <a:gd name="T34" fmla="*/ 1474 w 1587"/>
                <a:gd name="T35" fmla="*/ 113 h 1814"/>
                <a:gd name="T36" fmla="*/ 1474 w 1587"/>
                <a:gd name="T37" fmla="*/ 340 h 1814"/>
                <a:gd name="T38" fmla="*/ 1587 w 1587"/>
                <a:gd name="T39" fmla="*/ 340 h 1814"/>
                <a:gd name="T40" fmla="*/ 1587 w 1587"/>
                <a:gd name="T41" fmla="*/ 794 h 1814"/>
                <a:gd name="T42" fmla="*/ 1474 w 1587"/>
                <a:gd name="T43" fmla="*/ 794 h 1814"/>
                <a:gd name="T44" fmla="*/ 1474 w 1587"/>
                <a:gd name="T45" fmla="*/ 1020 h 1814"/>
                <a:gd name="T46" fmla="*/ 1360 w 1587"/>
                <a:gd name="T47" fmla="*/ 1020 h 1814"/>
                <a:gd name="T48" fmla="*/ 1360 w 1587"/>
                <a:gd name="T49" fmla="*/ 1247 h 1814"/>
                <a:gd name="T50" fmla="*/ 1247 w 1587"/>
                <a:gd name="T51" fmla="*/ 1247 h 1814"/>
                <a:gd name="T52" fmla="*/ 1247 w 1587"/>
                <a:gd name="T53" fmla="*/ 1474 h 1814"/>
                <a:gd name="T54" fmla="*/ 1134 w 1587"/>
                <a:gd name="T55" fmla="*/ 1474 h 1814"/>
                <a:gd name="T56" fmla="*/ 1134 w 1587"/>
                <a:gd name="T57" fmla="*/ 1587 h 1814"/>
                <a:gd name="T58" fmla="*/ 907 w 1587"/>
                <a:gd name="T59" fmla="*/ 1587 h 1814"/>
                <a:gd name="T60" fmla="*/ 907 w 1587"/>
                <a:gd name="T61" fmla="*/ 1701 h 1814"/>
                <a:gd name="T62" fmla="*/ 793 w 1587"/>
                <a:gd name="T63" fmla="*/ 1701 h 1814"/>
                <a:gd name="T64" fmla="*/ 793 w 1587"/>
                <a:gd name="T65" fmla="*/ 1587 h 1814"/>
                <a:gd name="T66" fmla="*/ 680 w 1587"/>
                <a:gd name="T67" fmla="*/ 1587 h 1814"/>
                <a:gd name="T68" fmla="*/ 680 w 1587"/>
                <a:gd name="T69" fmla="*/ 1701 h 1814"/>
                <a:gd name="T70" fmla="*/ 567 w 1587"/>
                <a:gd name="T71" fmla="*/ 1701 h 1814"/>
                <a:gd name="T72" fmla="*/ 567 w 1587"/>
                <a:gd name="T73" fmla="*/ 1474 h 1814"/>
                <a:gd name="T74" fmla="*/ 453 w 1587"/>
                <a:gd name="T75" fmla="*/ 1474 h 1814"/>
                <a:gd name="T76" fmla="*/ 453 w 1587"/>
                <a:gd name="T77" fmla="*/ 1701 h 1814"/>
                <a:gd name="T78" fmla="*/ 340 w 1587"/>
                <a:gd name="T79" fmla="*/ 1701 h 1814"/>
                <a:gd name="T80" fmla="*/ 340 w 1587"/>
                <a:gd name="T81" fmla="*/ 1814 h 1814"/>
                <a:gd name="T82" fmla="*/ 226 w 1587"/>
                <a:gd name="T83" fmla="*/ 1814 h 1814"/>
                <a:gd name="T84" fmla="*/ 226 w 1587"/>
                <a:gd name="T85" fmla="*/ 1474 h 1814"/>
                <a:gd name="T86" fmla="*/ 0 w 1587"/>
                <a:gd name="T87" fmla="*/ 1474 h 1814"/>
                <a:gd name="T88" fmla="*/ 0 w 1587"/>
                <a:gd name="T89" fmla="*/ 113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87" h="1814">
                  <a:moveTo>
                    <a:pt x="0" y="1134"/>
                  </a:moveTo>
                  <a:lnTo>
                    <a:pt x="226" y="1134"/>
                  </a:lnTo>
                  <a:lnTo>
                    <a:pt x="226" y="1247"/>
                  </a:lnTo>
                  <a:lnTo>
                    <a:pt x="340" y="1247"/>
                  </a:lnTo>
                  <a:lnTo>
                    <a:pt x="340" y="1361"/>
                  </a:lnTo>
                  <a:lnTo>
                    <a:pt x="453" y="1361"/>
                  </a:lnTo>
                  <a:lnTo>
                    <a:pt x="453" y="1247"/>
                  </a:lnTo>
                  <a:lnTo>
                    <a:pt x="567" y="1247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1360" y="0"/>
                  </a:lnTo>
                  <a:lnTo>
                    <a:pt x="1360" y="113"/>
                  </a:lnTo>
                  <a:lnTo>
                    <a:pt x="1474" y="113"/>
                  </a:lnTo>
                  <a:lnTo>
                    <a:pt x="1474" y="340"/>
                  </a:lnTo>
                  <a:lnTo>
                    <a:pt x="1587" y="340"/>
                  </a:lnTo>
                  <a:lnTo>
                    <a:pt x="1587" y="794"/>
                  </a:lnTo>
                  <a:lnTo>
                    <a:pt x="1474" y="794"/>
                  </a:lnTo>
                  <a:lnTo>
                    <a:pt x="1474" y="1020"/>
                  </a:lnTo>
                  <a:lnTo>
                    <a:pt x="1360" y="1020"/>
                  </a:lnTo>
                  <a:lnTo>
                    <a:pt x="1360" y="1247"/>
                  </a:lnTo>
                  <a:lnTo>
                    <a:pt x="1247" y="1247"/>
                  </a:lnTo>
                  <a:lnTo>
                    <a:pt x="1247" y="1474"/>
                  </a:lnTo>
                  <a:lnTo>
                    <a:pt x="1134" y="1474"/>
                  </a:lnTo>
                  <a:lnTo>
                    <a:pt x="1134" y="1587"/>
                  </a:lnTo>
                  <a:lnTo>
                    <a:pt x="907" y="1587"/>
                  </a:lnTo>
                  <a:lnTo>
                    <a:pt x="907" y="1701"/>
                  </a:lnTo>
                  <a:lnTo>
                    <a:pt x="793" y="1701"/>
                  </a:lnTo>
                  <a:lnTo>
                    <a:pt x="793" y="1587"/>
                  </a:lnTo>
                  <a:lnTo>
                    <a:pt x="680" y="1587"/>
                  </a:lnTo>
                  <a:lnTo>
                    <a:pt x="680" y="1701"/>
                  </a:lnTo>
                  <a:lnTo>
                    <a:pt x="567" y="1701"/>
                  </a:lnTo>
                  <a:lnTo>
                    <a:pt x="567" y="1474"/>
                  </a:lnTo>
                  <a:lnTo>
                    <a:pt x="453" y="1474"/>
                  </a:lnTo>
                  <a:lnTo>
                    <a:pt x="453" y="1701"/>
                  </a:lnTo>
                  <a:lnTo>
                    <a:pt x="340" y="1701"/>
                  </a:lnTo>
                  <a:lnTo>
                    <a:pt x="340" y="1814"/>
                  </a:lnTo>
                  <a:lnTo>
                    <a:pt x="226" y="1814"/>
                  </a:lnTo>
                  <a:lnTo>
                    <a:pt x="226" y="1474"/>
                  </a:lnTo>
                  <a:lnTo>
                    <a:pt x="0" y="1474"/>
                  </a:lnTo>
                  <a:lnTo>
                    <a:pt x="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5" name="Freeform 715">
              <a:extLst>
                <a:ext uri="{FF2B5EF4-FFF2-40B4-BE49-F238E27FC236}">
                  <a16:creationId xmlns:a16="http://schemas.microsoft.com/office/drawing/2014/main" id="{2969F3E6-08A9-4036-B80B-730CF4920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756"/>
              <a:ext cx="567" cy="567"/>
            </a:xfrm>
            <a:custGeom>
              <a:avLst/>
              <a:gdLst>
                <a:gd name="T0" fmla="*/ 454 w 567"/>
                <a:gd name="T1" fmla="*/ 567 h 567"/>
                <a:gd name="T2" fmla="*/ 227 w 567"/>
                <a:gd name="T3" fmla="*/ 567 h 567"/>
                <a:gd name="T4" fmla="*/ 227 w 567"/>
                <a:gd name="T5" fmla="*/ 340 h 567"/>
                <a:gd name="T6" fmla="*/ 113 w 567"/>
                <a:gd name="T7" fmla="*/ 340 h 567"/>
                <a:gd name="T8" fmla="*/ 113 w 567"/>
                <a:gd name="T9" fmla="*/ 113 h 567"/>
                <a:gd name="T10" fmla="*/ 0 w 567"/>
                <a:gd name="T11" fmla="*/ 113 h 567"/>
                <a:gd name="T12" fmla="*/ 0 w 567"/>
                <a:gd name="T13" fmla="*/ 0 h 567"/>
                <a:gd name="T14" fmla="*/ 454 w 567"/>
                <a:gd name="T15" fmla="*/ 0 h 567"/>
                <a:gd name="T16" fmla="*/ 454 w 567"/>
                <a:gd name="T17" fmla="*/ 227 h 567"/>
                <a:gd name="T18" fmla="*/ 567 w 567"/>
                <a:gd name="T19" fmla="*/ 227 h 567"/>
                <a:gd name="T20" fmla="*/ 567 w 567"/>
                <a:gd name="T21" fmla="*/ 340 h 567"/>
                <a:gd name="T22" fmla="*/ 340 w 567"/>
                <a:gd name="T23" fmla="*/ 340 h 567"/>
                <a:gd name="T24" fmla="*/ 340 w 567"/>
                <a:gd name="T25" fmla="*/ 454 h 567"/>
                <a:gd name="T26" fmla="*/ 454 w 567"/>
                <a:gd name="T27" fmla="*/ 454 h 567"/>
                <a:gd name="T28" fmla="*/ 454 w 567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454" y="567"/>
                  </a:moveTo>
                  <a:lnTo>
                    <a:pt x="227" y="56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6" name="Freeform 716">
              <a:extLst>
                <a:ext uri="{FF2B5EF4-FFF2-40B4-BE49-F238E27FC236}">
                  <a16:creationId xmlns:a16="http://schemas.microsoft.com/office/drawing/2014/main" id="{CD2C67B0-1F54-4EDE-87CE-0E145DA1A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1096"/>
              <a:ext cx="1588" cy="1815"/>
            </a:xfrm>
            <a:custGeom>
              <a:avLst/>
              <a:gdLst>
                <a:gd name="T0" fmla="*/ 1475 w 1588"/>
                <a:gd name="T1" fmla="*/ 1361 h 1815"/>
                <a:gd name="T2" fmla="*/ 1475 w 1588"/>
                <a:gd name="T3" fmla="*/ 1474 h 1815"/>
                <a:gd name="T4" fmla="*/ 1361 w 1588"/>
                <a:gd name="T5" fmla="*/ 1474 h 1815"/>
                <a:gd name="T6" fmla="*/ 1361 w 1588"/>
                <a:gd name="T7" fmla="*/ 1701 h 1815"/>
                <a:gd name="T8" fmla="*/ 1248 w 1588"/>
                <a:gd name="T9" fmla="*/ 1701 h 1815"/>
                <a:gd name="T10" fmla="*/ 1248 w 1588"/>
                <a:gd name="T11" fmla="*/ 1815 h 1815"/>
                <a:gd name="T12" fmla="*/ 794 w 1588"/>
                <a:gd name="T13" fmla="*/ 1815 h 1815"/>
                <a:gd name="T14" fmla="*/ 794 w 1588"/>
                <a:gd name="T15" fmla="*/ 1701 h 1815"/>
                <a:gd name="T16" fmla="*/ 567 w 1588"/>
                <a:gd name="T17" fmla="*/ 1701 h 1815"/>
                <a:gd name="T18" fmla="*/ 567 w 1588"/>
                <a:gd name="T19" fmla="*/ 1815 h 1815"/>
                <a:gd name="T20" fmla="*/ 114 w 1588"/>
                <a:gd name="T21" fmla="*/ 1815 h 1815"/>
                <a:gd name="T22" fmla="*/ 114 w 1588"/>
                <a:gd name="T23" fmla="*/ 1134 h 1815"/>
                <a:gd name="T24" fmla="*/ 227 w 1588"/>
                <a:gd name="T25" fmla="*/ 1134 h 1815"/>
                <a:gd name="T26" fmla="*/ 227 w 1588"/>
                <a:gd name="T27" fmla="*/ 1021 h 1815"/>
                <a:gd name="T28" fmla="*/ 114 w 1588"/>
                <a:gd name="T29" fmla="*/ 1021 h 1815"/>
                <a:gd name="T30" fmla="*/ 114 w 1588"/>
                <a:gd name="T31" fmla="*/ 907 h 1815"/>
                <a:gd name="T32" fmla="*/ 0 w 1588"/>
                <a:gd name="T33" fmla="*/ 907 h 1815"/>
                <a:gd name="T34" fmla="*/ 0 w 1588"/>
                <a:gd name="T35" fmla="*/ 454 h 1815"/>
                <a:gd name="T36" fmla="*/ 341 w 1588"/>
                <a:gd name="T37" fmla="*/ 454 h 1815"/>
                <a:gd name="T38" fmla="*/ 341 w 1588"/>
                <a:gd name="T39" fmla="*/ 340 h 1815"/>
                <a:gd name="T40" fmla="*/ 567 w 1588"/>
                <a:gd name="T41" fmla="*/ 340 h 1815"/>
                <a:gd name="T42" fmla="*/ 567 w 1588"/>
                <a:gd name="T43" fmla="*/ 0 h 1815"/>
                <a:gd name="T44" fmla="*/ 1248 w 1588"/>
                <a:gd name="T45" fmla="*/ 0 h 1815"/>
                <a:gd name="T46" fmla="*/ 1248 w 1588"/>
                <a:gd name="T47" fmla="*/ 227 h 1815"/>
                <a:gd name="T48" fmla="*/ 1475 w 1588"/>
                <a:gd name="T49" fmla="*/ 227 h 1815"/>
                <a:gd name="T50" fmla="*/ 1475 w 1588"/>
                <a:gd name="T51" fmla="*/ 1134 h 1815"/>
                <a:gd name="T52" fmla="*/ 1588 w 1588"/>
                <a:gd name="T53" fmla="*/ 1134 h 1815"/>
                <a:gd name="T54" fmla="*/ 1588 w 1588"/>
                <a:gd name="T55" fmla="*/ 1248 h 1815"/>
                <a:gd name="T56" fmla="*/ 1475 w 1588"/>
                <a:gd name="T57" fmla="*/ 1248 h 1815"/>
                <a:gd name="T58" fmla="*/ 1475 w 1588"/>
                <a:gd name="T59" fmla="*/ 1361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88" h="1815">
                  <a:moveTo>
                    <a:pt x="1475" y="1361"/>
                  </a:moveTo>
                  <a:lnTo>
                    <a:pt x="1475" y="1474"/>
                  </a:lnTo>
                  <a:lnTo>
                    <a:pt x="1361" y="1474"/>
                  </a:lnTo>
                  <a:lnTo>
                    <a:pt x="1361" y="1701"/>
                  </a:lnTo>
                  <a:lnTo>
                    <a:pt x="1248" y="1701"/>
                  </a:lnTo>
                  <a:lnTo>
                    <a:pt x="1248" y="1815"/>
                  </a:lnTo>
                  <a:lnTo>
                    <a:pt x="794" y="1815"/>
                  </a:lnTo>
                  <a:lnTo>
                    <a:pt x="794" y="1701"/>
                  </a:lnTo>
                  <a:lnTo>
                    <a:pt x="567" y="1701"/>
                  </a:lnTo>
                  <a:lnTo>
                    <a:pt x="567" y="1815"/>
                  </a:lnTo>
                  <a:lnTo>
                    <a:pt x="114" y="1815"/>
                  </a:lnTo>
                  <a:lnTo>
                    <a:pt x="114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454"/>
                  </a:lnTo>
                  <a:lnTo>
                    <a:pt x="341" y="454"/>
                  </a:lnTo>
                  <a:lnTo>
                    <a:pt x="341" y="340"/>
                  </a:lnTo>
                  <a:lnTo>
                    <a:pt x="567" y="340"/>
                  </a:lnTo>
                  <a:lnTo>
                    <a:pt x="567" y="0"/>
                  </a:lnTo>
                  <a:lnTo>
                    <a:pt x="1248" y="0"/>
                  </a:lnTo>
                  <a:lnTo>
                    <a:pt x="1248" y="227"/>
                  </a:lnTo>
                  <a:lnTo>
                    <a:pt x="1475" y="227"/>
                  </a:lnTo>
                  <a:lnTo>
                    <a:pt x="1475" y="1134"/>
                  </a:lnTo>
                  <a:lnTo>
                    <a:pt x="1588" y="1134"/>
                  </a:lnTo>
                  <a:lnTo>
                    <a:pt x="1588" y="1248"/>
                  </a:lnTo>
                  <a:lnTo>
                    <a:pt x="1475" y="1248"/>
                  </a:lnTo>
                  <a:lnTo>
                    <a:pt x="1475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7" name="Rectangle 717">
              <a:extLst>
                <a:ext uri="{FF2B5EF4-FFF2-40B4-BE49-F238E27FC236}">
                  <a16:creationId xmlns:a16="http://schemas.microsoft.com/office/drawing/2014/main" id="{6E75F26F-02F2-4497-B365-A90937AFA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5632"/>
              <a:ext cx="227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8" name="Rectangle 718">
              <a:extLst>
                <a:ext uri="{FF2B5EF4-FFF2-40B4-BE49-F238E27FC236}">
                  <a16:creationId xmlns:a16="http://schemas.microsoft.com/office/drawing/2014/main" id="{EA55F0F6-8D64-4CE9-9E52-F55D4AC74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5519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9" name="Rectangle 719">
              <a:extLst>
                <a:ext uri="{FF2B5EF4-FFF2-40B4-BE49-F238E27FC236}">
                  <a16:creationId xmlns:a16="http://schemas.microsoft.com/office/drawing/2014/main" id="{96D6C362-4D85-4C68-9002-889272FBC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5859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0" name="Rectangle 720">
              <a:extLst>
                <a:ext uri="{FF2B5EF4-FFF2-40B4-BE49-F238E27FC236}">
                  <a16:creationId xmlns:a16="http://schemas.microsoft.com/office/drawing/2014/main" id="{E54AC2FA-688B-4AA3-8253-81B2FBAEB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5746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1" name="Rectangle 721">
              <a:extLst>
                <a:ext uri="{FF2B5EF4-FFF2-40B4-BE49-F238E27FC236}">
                  <a16:creationId xmlns:a16="http://schemas.microsoft.com/office/drawing/2014/main" id="{371A0953-5EE6-4C07-A2B6-76DA8F814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5405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2" name="Rectangle 722">
              <a:extLst>
                <a:ext uri="{FF2B5EF4-FFF2-40B4-BE49-F238E27FC236}">
                  <a16:creationId xmlns:a16="http://schemas.microsoft.com/office/drawing/2014/main" id="{5F09080D-BB19-404A-980B-33497431F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4612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3" name="Freeform 723">
              <a:extLst>
                <a:ext uri="{FF2B5EF4-FFF2-40B4-BE49-F238E27FC236}">
                  <a16:creationId xmlns:a16="http://schemas.microsoft.com/office/drawing/2014/main" id="{CA9C306C-410D-4790-8427-683C78AEF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4045"/>
              <a:ext cx="1247" cy="1360"/>
            </a:xfrm>
            <a:custGeom>
              <a:avLst/>
              <a:gdLst>
                <a:gd name="T0" fmla="*/ 1134 w 1247"/>
                <a:gd name="T1" fmla="*/ 793 h 1360"/>
                <a:gd name="T2" fmla="*/ 1134 w 1247"/>
                <a:gd name="T3" fmla="*/ 1020 h 1360"/>
                <a:gd name="T4" fmla="*/ 1247 w 1247"/>
                <a:gd name="T5" fmla="*/ 1020 h 1360"/>
                <a:gd name="T6" fmla="*/ 1247 w 1247"/>
                <a:gd name="T7" fmla="*/ 1247 h 1360"/>
                <a:gd name="T8" fmla="*/ 1134 w 1247"/>
                <a:gd name="T9" fmla="*/ 1247 h 1360"/>
                <a:gd name="T10" fmla="*/ 1134 w 1247"/>
                <a:gd name="T11" fmla="*/ 1134 h 1360"/>
                <a:gd name="T12" fmla="*/ 907 w 1247"/>
                <a:gd name="T13" fmla="*/ 1134 h 1360"/>
                <a:gd name="T14" fmla="*/ 907 w 1247"/>
                <a:gd name="T15" fmla="*/ 1247 h 1360"/>
                <a:gd name="T16" fmla="*/ 1021 w 1247"/>
                <a:gd name="T17" fmla="*/ 1247 h 1360"/>
                <a:gd name="T18" fmla="*/ 1021 w 1247"/>
                <a:gd name="T19" fmla="*/ 1360 h 1360"/>
                <a:gd name="T20" fmla="*/ 794 w 1247"/>
                <a:gd name="T21" fmla="*/ 1360 h 1360"/>
                <a:gd name="T22" fmla="*/ 794 w 1247"/>
                <a:gd name="T23" fmla="*/ 1247 h 1360"/>
                <a:gd name="T24" fmla="*/ 680 w 1247"/>
                <a:gd name="T25" fmla="*/ 1247 h 1360"/>
                <a:gd name="T26" fmla="*/ 680 w 1247"/>
                <a:gd name="T27" fmla="*/ 1020 h 1360"/>
                <a:gd name="T28" fmla="*/ 567 w 1247"/>
                <a:gd name="T29" fmla="*/ 1020 h 1360"/>
                <a:gd name="T30" fmla="*/ 567 w 1247"/>
                <a:gd name="T31" fmla="*/ 1134 h 1360"/>
                <a:gd name="T32" fmla="*/ 454 w 1247"/>
                <a:gd name="T33" fmla="*/ 1134 h 1360"/>
                <a:gd name="T34" fmla="*/ 454 w 1247"/>
                <a:gd name="T35" fmla="*/ 680 h 1360"/>
                <a:gd name="T36" fmla="*/ 340 w 1247"/>
                <a:gd name="T37" fmla="*/ 680 h 1360"/>
                <a:gd name="T38" fmla="*/ 340 w 1247"/>
                <a:gd name="T39" fmla="*/ 1020 h 1360"/>
                <a:gd name="T40" fmla="*/ 227 w 1247"/>
                <a:gd name="T41" fmla="*/ 1020 h 1360"/>
                <a:gd name="T42" fmla="*/ 227 w 1247"/>
                <a:gd name="T43" fmla="*/ 907 h 1360"/>
                <a:gd name="T44" fmla="*/ 113 w 1247"/>
                <a:gd name="T45" fmla="*/ 907 h 1360"/>
                <a:gd name="T46" fmla="*/ 113 w 1247"/>
                <a:gd name="T47" fmla="*/ 1020 h 1360"/>
                <a:gd name="T48" fmla="*/ 0 w 1247"/>
                <a:gd name="T49" fmla="*/ 1020 h 1360"/>
                <a:gd name="T50" fmla="*/ 0 w 1247"/>
                <a:gd name="T51" fmla="*/ 793 h 1360"/>
                <a:gd name="T52" fmla="*/ 113 w 1247"/>
                <a:gd name="T53" fmla="*/ 793 h 1360"/>
                <a:gd name="T54" fmla="*/ 113 w 1247"/>
                <a:gd name="T55" fmla="*/ 113 h 1360"/>
                <a:gd name="T56" fmla="*/ 227 w 1247"/>
                <a:gd name="T57" fmla="*/ 113 h 1360"/>
                <a:gd name="T58" fmla="*/ 227 w 1247"/>
                <a:gd name="T59" fmla="*/ 0 h 1360"/>
                <a:gd name="T60" fmla="*/ 454 w 1247"/>
                <a:gd name="T61" fmla="*/ 0 h 1360"/>
                <a:gd name="T62" fmla="*/ 454 w 1247"/>
                <a:gd name="T63" fmla="*/ 113 h 1360"/>
                <a:gd name="T64" fmla="*/ 567 w 1247"/>
                <a:gd name="T65" fmla="*/ 113 h 1360"/>
                <a:gd name="T66" fmla="*/ 567 w 1247"/>
                <a:gd name="T67" fmla="*/ 226 h 1360"/>
                <a:gd name="T68" fmla="*/ 680 w 1247"/>
                <a:gd name="T69" fmla="*/ 226 h 1360"/>
                <a:gd name="T70" fmla="*/ 680 w 1247"/>
                <a:gd name="T71" fmla="*/ 113 h 1360"/>
                <a:gd name="T72" fmla="*/ 907 w 1247"/>
                <a:gd name="T73" fmla="*/ 113 h 1360"/>
                <a:gd name="T74" fmla="*/ 907 w 1247"/>
                <a:gd name="T75" fmla="*/ 0 h 1360"/>
                <a:gd name="T76" fmla="*/ 1021 w 1247"/>
                <a:gd name="T77" fmla="*/ 0 h 1360"/>
                <a:gd name="T78" fmla="*/ 1021 w 1247"/>
                <a:gd name="T79" fmla="*/ 340 h 1360"/>
                <a:gd name="T80" fmla="*/ 907 w 1247"/>
                <a:gd name="T81" fmla="*/ 340 h 1360"/>
                <a:gd name="T82" fmla="*/ 907 w 1247"/>
                <a:gd name="T83" fmla="*/ 680 h 1360"/>
                <a:gd name="T84" fmla="*/ 1021 w 1247"/>
                <a:gd name="T85" fmla="*/ 680 h 1360"/>
                <a:gd name="T86" fmla="*/ 1021 w 1247"/>
                <a:gd name="T87" fmla="*/ 793 h 1360"/>
                <a:gd name="T88" fmla="*/ 1134 w 1247"/>
                <a:gd name="T89" fmla="*/ 793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7" h="1360">
                  <a:moveTo>
                    <a:pt x="1134" y="793"/>
                  </a:moveTo>
                  <a:lnTo>
                    <a:pt x="1134" y="1020"/>
                  </a:lnTo>
                  <a:lnTo>
                    <a:pt x="1247" y="1020"/>
                  </a:lnTo>
                  <a:lnTo>
                    <a:pt x="1247" y="1247"/>
                  </a:lnTo>
                  <a:lnTo>
                    <a:pt x="1134" y="1247"/>
                  </a:lnTo>
                  <a:lnTo>
                    <a:pt x="1134" y="1134"/>
                  </a:lnTo>
                  <a:lnTo>
                    <a:pt x="907" y="1134"/>
                  </a:lnTo>
                  <a:lnTo>
                    <a:pt x="907" y="1247"/>
                  </a:lnTo>
                  <a:lnTo>
                    <a:pt x="1021" y="1247"/>
                  </a:lnTo>
                  <a:lnTo>
                    <a:pt x="1021" y="1360"/>
                  </a:lnTo>
                  <a:lnTo>
                    <a:pt x="794" y="1360"/>
                  </a:lnTo>
                  <a:lnTo>
                    <a:pt x="794" y="1247"/>
                  </a:lnTo>
                  <a:lnTo>
                    <a:pt x="680" y="1247"/>
                  </a:lnTo>
                  <a:lnTo>
                    <a:pt x="680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1020"/>
                  </a:lnTo>
                  <a:lnTo>
                    <a:pt x="0" y="1020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680"/>
                  </a:lnTo>
                  <a:lnTo>
                    <a:pt x="1021" y="680"/>
                  </a:lnTo>
                  <a:lnTo>
                    <a:pt x="1021" y="793"/>
                  </a:lnTo>
                  <a:lnTo>
                    <a:pt x="1134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4" name="Freeform 724">
              <a:extLst>
                <a:ext uri="{FF2B5EF4-FFF2-40B4-BE49-F238E27FC236}">
                  <a16:creationId xmlns:a16="http://schemas.microsoft.com/office/drawing/2014/main" id="{E668F651-FE9E-4E61-9ED2-32494510A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4385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114 w 114"/>
                <a:gd name="T3" fmla="*/ 0 h 227"/>
                <a:gd name="T4" fmla="*/ 114 w 114"/>
                <a:gd name="T5" fmla="*/ 227 h 227"/>
                <a:gd name="T6" fmla="*/ 0 w 114"/>
                <a:gd name="T7" fmla="*/ 227 h 227"/>
                <a:gd name="T8" fmla="*/ 0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5" name="Freeform 725">
              <a:extLst>
                <a:ext uri="{FF2B5EF4-FFF2-40B4-BE49-F238E27FC236}">
                  <a16:creationId xmlns:a16="http://schemas.microsoft.com/office/drawing/2014/main" id="{D5706D14-020F-431B-9A03-70F02E0ED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4612"/>
              <a:ext cx="794" cy="680"/>
            </a:xfrm>
            <a:custGeom>
              <a:avLst/>
              <a:gdLst>
                <a:gd name="T0" fmla="*/ 0 w 794"/>
                <a:gd name="T1" fmla="*/ 453 h 680"/>
                <a:gd name="T2" fmla="*/ 0 w 794"/>
                <a:gd name="T3" fmla="*/ 226 h 680"/>
                <a:gd name="T4" fmla="*/ 113 w 794"/>
                <a:gd name="T5" fmla="*/ 226 h 680"/>
                <a:gd name="T6" fmla="*/ 113 w 794"/>
                <a:gd name="T7" fmla="*/ 113 h 680"/>
                <a:gd name="T8" fmla="*/ 340 w 794"/>
                <a:gd name="T9" fmla="*/ 113 h 680"/>
                <a:gd name="T10" fmla="*/ 340 w 794"/>
                <a:gd name="T11" fmla="*/ 0 h 680"/>
                <a:gd name="T12" fmla="*/ 794 w 794"/>
                <a:gd name="T13" fmla="*/ 0 h 680"/>
                <a:gd name="T14" fmla="*/ 794 w 794"/>
                <a:gd name="T15" fmla="*/ 113 h 680"/>
                <a:gd name="T16" fmla="*/ 680 w 794"/>
                <a:gd name="T17" fmla="*/ 113 h 680"/>
                <a:gd name="T18" fmla="*/ 680 w 794"/>
                <a:gd name="T19" fmla="*/ 340 h 680"/>
                <a:gd name="T20" fmla="*/ 567 w 794"/>
                <a:gd name="T21" fmla="*/ 340 h 680"/>
                <a:gd name="T22" fmla="*/ 567 w 794"/>
                <a:gd name="T23" fmla="*/ 226 h 680"/>
                <a:gd name="T24" fmla="*/ 454 w 794"/>
                <a:gd name="T25" fmla="*/ 226 h 680"/>
                <a:gd name="T26" fmla="*/ 454 w 794"/>
                <a:gd name="T27" fmla="*/ 340 h 680"/>
                <a:gd name="T28" fmla="*/ 567 w 794"/>
                <a:gd name="T29" fmla="*/ 340 h 680"/>
                <a:gd name="T30" fmla="*/ 567 w 794"/>
                <a:gd name="T31" fmla="*/ 453 h 680"/>
                <a:gd name="T32" fmla="*/ 454 w 794"/>
                <a:gd name="T33" fmla="*/ 453 h 680"/>
                <a:gd name="T34" fmla="*/ 454 w 794"/>
                <a:gd name="T35" fmla="*/ 680 h 680"/>
                <a:gd name="T36" fmla="*/ 113 w 794"/>
                <a:gd name="T37" fmla="*/ 680 h 680"/>
                <a:gd name="T38" fmla="*/ 113 w 794"/>
                <a:gd name="T39" fmla="*/ 453 h 680"/>
                <a:gd name="T40" fmla="*/ 0 w 794"/>
                <a:gd name="T41" fmla="*/ 45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680">
                  <a:moveTo>
                    <a:pt x="0" y="453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680"/>
                  </a:lnTo>
                  <a:lnTo>
                    <a:pt x="113" y="680"/>
                  </a:lnTo>
                  <a:lnTo>
                    <a:pt x="113" y="453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6" name="Freeform 726">
              <a:extLst>
                <a:ext uri="{FF2B5EF4-FFF2-40B4-BE49-F238E27FC236}">
                  <a16:creationId xmlns:a16="http://schemas.microsoft.com/office/drawing/2014/main" id="{FE406717-9C43-41FE-B094-D5D8CB976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4498"/>
              <a:ext cx="453" cy="681"/>
            </a:xfrm>
            <a:custGeom>
              <a:avLst/>
              <a:gdLst>
                <a:gd name="T0" fmla="*/ 453 w 453"/>
                <a:gd name="T1" fmla="*/ 0 h 681"/>
                <a:gd name="T2" fmla="*/ 340 w 453"/>
                <a:gd name="T3" fmla="*/ 0 h 681"/>
                <a:gd name="T4" fmla="*/ 340 w 453"/>
                <a:gd name="T5" fmla="*/ 114 h 681"/>
                <a:gd name="T6" fmla="*/ 227 w 453"/>
                <a:gd name="T7" fmla="*/ 114 h 681"/>
                <a:gd name="T8" fmla="*/ 227 w 453"/>
                <a:gd name="T9" fmla="*/ 0 h 681"/>
                <a:gd name="T10" fmla="*/ 113 w 453"/>
                <a:gd name="T11" fmla="*/ 0 h 681"/>
                <a:gd name="T12" fmla="*/ 113 w 453"/>
                <a:gd name="T13" fmla="*/ 227 h 681"/>
                <a:gd name="T14" fmla="*/ 0 w 453"/>
                <a:gd name="T15" fmla="*/ 227 h 681"/>
                <a:gd name="T16" fmla="*/ 0 w 453"/>
                <a:gd name="T17" fmla="*/ 340 h 681"/>
                <a:gd name="T18" fmla="*/ 113 w 453"/>
                <a:gd name="T19" fmla="*/ 340 h 681"/>
                <a:gd name="T20" fmla="*/ 113 w 453"/>
                <a:gd name="T21" fmla="*/ 567 h 681"/>
                <a:gd name="T22" fmla="*/ 0 w 453"/>
                <a:gd name="T23" fmla="*/ 567 h 681"/>
                <a:gd name="T24" fmla="*/ 0 w 453"/>
                <a:gd name="T25" fmla="*/ 681 h 681"/>
                <a:gd name="T26" fmla="*/ 227 w 453"/>
                <a:gd name="T27" fmla="*/ 681 h 681"/>
                <a:gd name="T28" fmla="*/ 227 w 453"/>
                <a:gd name="T29" fmla="*/ 567 h 681"/>
                <a:gd name="T30" fmla="*/ 340 w 453"/>
                <a:gd name="T31" fmla="*/ 567 h 681"/>
                <a:gd name="T32" fmla="*/ 340 w 453"/>
                <a:gd name="T33" fmla="*/ 340 h 681"/>
                <a:gd name="T34" fmla="*/ 453 w 453"/>
                <a:gd name="T35" fmla="*/ 340 h 681"/>
                <a:gd name="T36" fmla="*/ 453 w 453"/>
                <a:gd name="T3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681">
                  <a:moveTo>
                    <a:pt x="453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8" name="Freeform 728">
              <a:extLst>
                <a:ext uri="{FF2B5EF4-FFF2-40B4-BE49-F238E27FC236}">
                  <a16:creationId xmlns:a16="http://schemas.microsoft.com/office/drawing/2014/main" id="{5FE7FACA-9A10-4977-98B5-E9FAEFE5D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3818"/>
              <a:ext cx="567" cy="794"/>
            </a:xfrm>
            <a:custGeom>
              <a:avLst/>
              <a:gdLst>
                <a:gd name="T0" fmla="*/ 567 w 567"/>
                <a:gd name="T1" fmla="*/ 0 h 794"/>
                <a:gd name="T2" fmla="*/ 341 w 567"/>
                <a:gd name="T3" fmla="*/ 0 h 794"/>
                <a:gd name="T4" fmla="*/ 341 w 567"/>
                <a:gd name="T5" fmla="*/ 113 h 794"/>
                <a:gd name="T6" fmla="*/ 227 w 567"/>
                <a:gd name="T7" fmla="*/ 113 h 794"/>
                <a:gd name="T8" fmla="*/ 227 w 567"/>
                <a:gd name="T9" fmla="*/ 340 h 794"/>
                <a:gd name="T10" fmla="*/ 0 w 567"/>
                <a:gd name="T11" fmla="*/ 340 h 794"/>
                <a:gd name="T12" fmla="*/ 0 w 567"/>
                <a:gd name="T13" fmla="*/ 567 h 794"/>
                <a:gd name="T14" fmla="*/ 114 w 567"/>
                <a:gd name="T15" fmla="*/ 567 h 794"/>
                <a:gd name="T16" fmla="*/ 114 w 567"/>
                <a:gd name="T17" fmla="*/ 680 h 794"/>
                <a:gd name="T18" fmla="*/ 341 w 567"/>
                <a:gd name="T19" fmla="*/ 680 h 794"/>
                <a:gd name="T20" fmla="*/ 341 w 567"/>
                <a:gd name="T21" fmla="*/ 794 h 794"/>
                <a:gd name="T22" fmla="*/ 454 w 567"/>
                <a:gd name="T23" fmla="*/ 794 h 794"/>
                <a:gd name="T24" fmla="*/ 454 w 567"/>
                <a:gd name="T25" fmla="*/ 680 h 794"/>
                <a:gd name="T26" fmla="*/ 567 w 567"/>
                <a:gd name="T27" fmla="*/ 680 h 794"/>
                <a:gd name="T28" fmla="*/ 567 w 567"/>
                <a:gd name="T29" fmla="*/ 340 h 794"/>
                <a:gd name="T30" fmla="*/ 454 w 567"/>
                <a:gd name="T31" fmla="*/ 340 h 794"/>
                <a:gd name="T32" fmla="*/ 454 w 567"/>
                <a:gd name="T33" fmla="*/ 113 h 794"/>
                <a:gd name="T34" fmla="*/ 567 w 567"/>
                <a:gd name="T35" fmla="*/ 113 h 794"/>
                <a:gd name="T36" fmla="*/ 567 w 567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4">
                  <a:moveTo>
                    <a:pt x="567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341" y="680"/>
                  </a:lnTo>
                  <a:lnTo>
                    <a:pt x="341" y="794"/>
                  </a:lnTo>
                  <a:lnTo>
                    <a:pt x="454" y="794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9" name="Rectangle 729">
              <a:extLst>
                <a:ext uri="{FF2B5EF4-FFF2-40B4-BE49-F238E27FC236}">
                  <a16:creationId xmlns:a16="http://schemas.microsoft.com/office/drawing/2014/main" id="{9104300C-D585-434E-A789-B1D8B29A6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4838"/>
              <a:ext cx="11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0" name="Freeform 730">
              <a:extLst>
                <a:ext uri="{FF2B5EF4-FFF2-40B4-BE49-F238E27FC236}">
                  <a16:creationId xmlns:a16="http://schemas.microsoft.com/office/drawing/2014/main" id="{68CDDD73-654E-439E-A39F-89BE62A99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4385"/>
              <a:ext cx="567" cy="907"/>
            </a:xfrm>
            <a:custGeom>
              <a:avLst/>
              <a:gdLst>
                <a:gd name="T0" fmla="*/ 567 w 567"/>
                <a:gd name="T1" fmla="*/ 227 h 907"/>
                <a:gd name="T2" fmla="*/ 567 w 567"/>
                <a:gd name="T3" fmla="*/ 340 h 907"/>
                <a:gd name="T4" fmla="*/ 454 w 567"/>
                <a:gd name="T5" fmla="*/ 340 h 907"/>
                <a:gd name="T6" fmla="*/ 454 w 567"/>
                <a:gd name="T7" fmla="*/ 907 h 907"/>
                <a:gd name="T8" fmla="*/ 227 w 567"/>
                <a:gd name="T9" fmla="*/ 907 h 907"/>
                <a:gd name="T10" fmla="*/ 114 w 567"/>
                <a:gd name="T11" fmla="*/ 907 h 907"/>
                <a:gd name="T12" fmla="*/ 0 w 567"/>
                <a:gd name="T13" fmla="*/ 907 h 907"/>
                <a:gd name="T14" fmla="*/ 0 w 567"/>
                <a:gd name="T15" fmla="*/ 340 h 907"/>
                <a:gd name="T16" fmla="*/ 227 w 567"/>
                <a:gd name="T17" fmla="*/ 340 h 907"/>
                <a:gd name="T18" fmla="*/ 227 w 567"/>
                <a:gd name="T19" fmla="*/ 113 h 907"/>
                <a:gd name="T20" fmla="*/ 340 w 567"/>
                <a:gd name="T21" fmla="*/ 113 h 907"/>
                <a:gd name="T22" fmla="*/ 340 w 567"/>
                <a:gd name="T23" fmla="*/ 0 h 907"/>
                <a:gd name="T24" fmla="*/ 454 w 567"/>
                <a:gd name="T25" fmla="*/ 0 h 907"/>
                <a:gd name="T26" fmla="*/ 454 w 567"/>
                <a:gd name="T27" fmla="*/ 113 h 907"/>
                <a:gd name="T28" fmla="*/ 567 w 567"/>
                <a:gd name="T29" fmla="*/ 113 h 907"/>
                <a:gd name="T30" fmla="*/ 567 w 567"/>
                <a:gd name="T31" fmla="*/ 22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907">
                  <a:moveTo>
                    <a:pt x="567" y="227"/>
                  </a:moveTo>
                  <a:lnTo>
                    <a:pt x="567" y="340"/>
                  </a:lnTo>
                  <a:lnTo>
                    <a:pt x="454" y="340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1" name="Freeform 731">
              <a:extLst>
                <a:ext uri="{FF2B5EF4-FFF2-40B4-BE49-F238E27FC236}">
                  <a16:creationId xmlns:a16="http://schemas.microsoft.com/office/drawing/2014/main" id="{44832E37-32ED-4028-8554-EA30E7FE1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3591"/>
              <a:ext cx="1134" cy="1134"/>
            </a:xfrm>
            <a:custGeom>
              <a:avLst/>
              <a:gdLst>
                <a:gd name="T0" fmla="*/ 1134 w 1134"/>
                <a:gd name="T1" fmla="*/ 113 h 1134"/>
                <a:gd name="T2" fmla="*/ 1020 w 1134"/>
                <a:gd name="T3" fmla="*/ 113 h 1134"/>
                <a:gd name="T4" fmla="*/ 1020 w 1134"/>
                <a:gd name="T5" fmla="*/ 0 h 1134"/>
                <a:gd name="T6" fmla="*/ 793 w 1134"/>
                <a:gd name="T7" fmla="*/ 0 h 1134"/>
                <a:gd name="T8" fmla="*/ 793 w 1134"/>
                <a:gd name="T9" fmla="*/ 227 h 1134"/>
                <a:gd name="T10" fmla="*/ 680 w 1134"/>
                <a:gd name="T11" fmla="*/ 227 h 1134"/>
                <a:gd name="T12" fmla="*/ 680 w 1134"/>
                <a:gd name="T13" fmla="*/ 340 h 1134"/>
                <a:gd name="T14" fmla="*/ 340 w 1134"/>
                <a:gd name="T15" fmla="*/ 340 h 1134"/>
                <a:gd name="T16" fmla="*/ 340 w 1134"/>
                <a:gd name="T17" fmla="*/ 113 h 1134"/>
                <a:gd name="T18" fmla="*/ 226 w 1134"/>
                <a:gd name="T19" fmla="*/ 113 h 1134"/>
                <a:gd name="T20" fmla="*/ 226 w 1134"/>
                <a:gd name="T21" fmla="*/ 0 h 1134"/>
                <a:gd name="T22" fmla="*/ 0 w 1134"/>
                <a:gd name="T23" fmla="*/ 0 h 1134"/>
                <a:gd name="T24" fmla="*/ 0 w 1134"/>
                <a:gd name="T25" fmla="*/ 113 h 1134"/>
                <a:gd name="T26" fmla="*/ 113 w 1134"/>
                <a:gd name="T27" fmla="*/ 113 h 1134"/>
                <a:gd name="T28" fmla="*/ 113 w 1134"/>
                <a:gd name="T29" fmla="*/ 454 h 1134"/>
                <a:gd name="T30" fmla="*/ 226 w 1134"/>
                <a:gd name="T31" fmla="*/ 454 h 1134"/>
                <a:gd name="T32" fmla="*/ 226 w 1134"/>
                <a:gd name="T33" fmla="*/ 567 h 1134"/>
                <a:gd name="T34" fmla="*/ 113 w 1134"/>
                <a:gd name="T35" fmla="*/ 567 h 1134"/>
                <a:gd name="T36" fmla="*/ 113 w 1134"/>
                <a:gd name="T37" fmla="*/ 794 h 1134"/>
                <a:gd name="T38" fmla="*/ 226 w 1134"/>
                <a:gd name="T39" fmla="*/ 794 h 1134"/>
                <a:gd name="T40" fmla="*/ 226 w 1134"/>
                <a:gd name="T41" fmla="*/ 907 h 1134"/>
                <a:gd name="T42" fmla="*/ 340 w 1134"/>
                <a:gd name="T43" fmla="*/ 907 h 1134"/>
                <a:gd name="T44" fmla="*/ 340 w 1134"/>
                <a:gd name="T45" fmla="*/ 1021 h 1134"/>
                <a:gd name="T46" fmla="*/ 453 w 1134"/>
                <a:gd name="T47" fmla="*/ 1021 h 1134"/>
                <a:gd name="T48" fmla="*/ 453 w 1134"/>
                <a:gd name="T49" fmla="*/ 1134 h 1134"/>
                <a:gd name="T50" fmla="*/ 680 w 1134"/>
                <a:gd name="T51" fmla="*/ 1134 h 1134"/>
                <a:gd name="T52" fmla="*/ 680 w 1134"/>
                <a:gd name="T53" fmla="*/ 907 h 1134"/>
                <a:gd name="T54" fmla="*/ 793 w 1134"/>
                <a:gd name="T55" fmla="*/ 907 h 1134"/>
                <a:gd name="T56" fmla="*/ 793 w 1134"/>
                <a:gd name="T57" fmla="*/ 567 h 1134"/>
                <a:gd name="T58" fmla="*/ 1020 w 1134"/>
                <a:gd name="T59" fmla="*/ 567 h 1134"/>
                <a:gd name="T60" fmla="*/ 1020 w 1134"/>
                <a:gd name="T61" fmla="*/ 340 h 1134"/>
                <a:gd name="T62" fmla="*/ 1134 w 1134"/>
                <a:gd name="T63" fmla="*/ 340 h 1134"/>
                <a:gd name="T64" fmla="*/ 1134 w 1134"/>
                <a:gd name="T65" fmla="*/ 11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134">
                  <a:moveTo>
                    <a:pt x="1134" y="113"/>
                  </a:moveTo>
                  <a:lnTo>
                    <a:pt x="1020" y="113"/>
                  </a:lnTo>
                  <a:lnTo>
                    <a:pt x="1020" y="0"/>
                  </a:lnTo>
                  <a:lnTo>
                    <a:pt x="793" y="0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453" y="1021"/>
                  </a:lnTo>
                  <a:lnTo>
                    <a:pt x="453" y="1134"/>
                  </a:lnTo>
                  <a:lnTo>
                    <a:pt x="680" y="1134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567"/>
                  </a:lnTo>
                  <a:lnTo>
                    <a:pt x="1020" y="567"/>
                  </a:lnTo>
                  <a:lnTo>
                    <a:pt x="1020" y="340"/>
                  </a:lnTo>
                  <a:lnTo>
                    <a:pt x="1134" y="340"/>
                  </a:lnTo>
                  <a:lnTo>
                    <a:pt x="113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2" name="Freeform 732">
              <a:extLst>
                <a:ext uri="{FF2B5EF4-FFF2-40B4-BE49-F238E27FC236}">
                  <a16:creationId xmlns:a16="http://schemas.microsoft.com/office/drawing/2014/main" id="{EE47CEA1-9A63-4198-B94B-E2B01718C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3364"/>
              <a:ext cx="1020" cy="907"/>
            </a:xfrm>
            <a:custGeom>
              <a:avLst/>
              <a:gdLst>
                <a:gd name="T0" fmla="*/ 1020 w 1020"/>
                <a:gd name="T1" fmla="*/ 794 h 907"/>
                <a:gd name="T2" fmla="*/ 1020 w 1020"/>
                <a:gd name="T3" fmla="*/ 340 h 907"/>
                <a:gd name="T4" fmla="*/ 907 w 1020"/>
                <a:gd name="T5" fmla="*/ 340 h 907"/>
                <a:gd name="T6" fmla="*/ 907 w 1020"/>
                <a:gd name="T7" fmla="*/ 227 h 907"/>
                <a:gd name="T8" fmla="*/ 680 w 1020"/>
                <a:gd name="T9" fmla="*/ 227 h 907"/>
                <a:gd name="T10" fmla="*/ 680 w 1020"/>
                <a:gd name="T11" fmla="*/ 114 h 907"/>
                <a:gd name="T12" fmla="*/ 567 w 1020"/>
                <a:gd name="T13" fmla="*/ 114 h 907"/>
                <a:gd name="T14" fmla="*/ 567 w 1020"/>
                <a:gd name="T15" fmla="*/ 227 h 907"/>
                <a:gd name="T16" fmla="*/ 453 w 1020"/>
                <a:gd name="T17" fmla="*/ 227 h 907"/>
                <a:gd name="T18" fmla="*/ 453 w 1020"/>
                <a:gd name="T19" fmla="*/ 114 h 907"/>
                <a:gd name="T20" fmla="*/ 340 w 1020"/>
                <a:gd name="T21" fmla="*/ 114 h 907"/>
                <a:gd name="T22" fmla="*/ 340 w 1020"/>
                <a:gd name="T23" fmla="*/ 0 h 907"/>
                <a:gd name="T24" fmla="*/ 226 w 1020"/>
                <a:gd name="T25" fmla="*/ 0 h 907"/>
                <a:gd name="T26" fmla="*/ 226 w 1020"/>
                <a:gd name="T27" fmla="*/ 114 h 907"/>
                <a:gd name="T28" fmla="*/ 113 w 1020"/>
                <a:gd name="T29" fmla="*/ 114 h 907"/>
                <a:gd name="T30" fmla="*/ 113 w 1020"/>
                <a:gd name="T31" fmla="*/ 227 h 907"/>
                <a:gd name="T32" fmla="*/ 0 w 1020"/>
                <a:gd name="T33" fmla="*/ 227 h 907"/>
                <a:gd name="T34" fmla="*/ 0 w 1020"/>
                <a:gd name="T35" fmla="*/ 454 h 907"/>
                <a:gd name="T36" fmla="*/ 226 w 1020"/>
                <a:gd name="T37" fmla="*/ 454 h 907"/>
                <a:gd name="T38" fmla="*/ 226 w 1020"/>
                <a:gd name="T39" fmla="*/ 567 h 907"/>
                <a:gd name="T40" fmla="*/ 113 w 1020"/>
                <a:gd name="T41" fmla="*/ 567 h 907"/>
                <a:gd name="T42" fmla="*/ 113 w 1020"/>
                <a:gd name="T43" fmla="*/ 794 h 907"/>
                <a:gd name="T44" fmla="*/ 340 w 1020"/>
                <a:gd name="T45" fmla="*/ 794 h 907"/>
                <a:gd name="T46" fmla="*/ 340 w 1020"/>
                <a:gd name="T47" fmla="*/ 681 h 907"/>
                <a:gd name="T48" fmla="*/ 567 w 1020"/>
                <a:gd name="T49" fmla="*/ 681 h 907"/>
                <a:gd name="T50" fmla="*/ 567 w 1020"/>
                <a:gd name="T51" fmla="*/ 794 h 907"/>
                <a:gd name="T52" fmla="*/ 680 w 1020"/>
                <a:gd name="T53" fmla="*/ 794 h 907"/>
                <a:gd name="T54" fmla="*/ 680 w 1020"/>
                <a:gd name="T55" fmla="*/ 907 h 907"/>
                <a:gd name="T56" fmla="*/ 793 w 1020"/>
                <a:gd name="T57" fmla="*/ 907 h 907"/>
                <a:gd name="T58" fmla="*/ 793 w 1020"/>
                <a:gd name="T59" fmla="*/ 794 h 907"/>
                <a:gd name="T60" fmla="*/ 1020 w 1020"/>
                <a:gd name="T61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0" h="907">
                  <a:moveTo>
                    <a:pt x="1020" y="794"/>
                  </a:moveTo>
                  <a:lnTo>
                    <a:pt x="1020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794"/>
                  </a:lnTo>
                  <a:lnTo>
                    <a:pt x="102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3" name="Freeform 733">
              <a:extLst>
                <a:ext uri="{FF2B5EF4-FFF2-40B4-BE49-F238E27FC236}">
                  <a16:creationId xmlns:a16="http://schemas.microsoft.com/office/drawing/2014/main" id="{BA2CEE48-A09D-4ED8-AF0B-726AD6827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2457"/>
              <a:ext cx="1815" cy="1474"/>
            </a:xfrm>
            <a:custGeom>
              <a:avLst/>
              <a:gdLst>
                <a:gd name="T0" fmla="*/ 0 w 1815"/>
                <a:gd name="T1" fmla="*/ 454 h 1474"/>
                <a:gd name="T2" fmla="*/ 0 w 1815"/>
                <a:gd name="T3" fmla="*/ 680 h 1474"/>
                <a:gd name="T4" fmla="*/ 227 w 1815"/>
                <a:gd name="T5" fmla="*/ 680 h 1474"/>
                <a:gd name="T6" fmla="*/ 227 w 1815"/>
                <a:gd name="T7" fmla="*/ 1021 h 1474"/>
                <a:gd name="T8" fmla="*/ 114 w 1815"/>
                <a:gd name="T9" fmla="*/ 1021 h 1474"/>
                <a:gd name="T10" fmla="*/ 114 w 1815"/>
                <a:gd name="T11" fmla="*/ 1134 h 1474"/>
                <a:gd name="T12" fmla="*/ 340 w 1815"/>
                <a:gd name="T13" fmla="*/ 1134 h 1474"/>
                <a:gd name="T14" fmla="*/ 340 w 1815"/>
                <a:gd name="T15" fmla="*/ 1247 h 1474"/>
                <a:gd name="T16" fmla="*/ 454 w 1815"/>
                <a:gd name="T17" fmla="*/ 1247 h 1474"/>
                <a:gd name="T18" fmla="*/ 454 w 1815"/>
                <a:gd name="T19" fmla="*/ 1474 h 1474"/>
                <a:gd name="T20" fmla="*/ 794 w 1815"/>
                <a:gd name="T21" fmla="*/ 1474 h 1474"/>
                <a:gd name="T22" fmla="*/ 794 w 1815"/>
                <a:gd name="T23" fmla="*/ 1361 h 1474"/>
                <a:gd name="T24" fmla="*/ 907 w 1815"/>
                <a:gd name="T25" fmla="*/ 1361 h 1474"/>
                <a:gd name="T26" fmla="*/ 907 w 1815"/>
                <a:gd name="T27" fmla="*/ 1134 h 1474"/>
                <a:gd name="T28" fmla="*/ 1134 w 1815"/>
                <a:gd name="T29" fmla="*/ 1134 h 1474"/>
                <a:gd name="T30" fmla="*/ 1134 w 1815"/>
                <a:gd name="T31" fmla="*/ 1247 h 1474"/>
                <a:gd name="T32" fmla="*/ 1248 w 1815"/>
                <a:gd name="T33" fmla="*/ 1247 h 1474"/>
                <a:gd name="T34" fmla="*/ 1248 w 1815"/>
                <a:gd name="T35" fmla="*/ 1134 h 1474"/>
                <a:gd name="T36" fmla="*/ 1361 w 1815"/>
                <a:gd name="T37" fmla="*/ 1134 h 1474"/>
                <a:gd name="T38" fmla="*/ 1361 w 1815"/>
                <a:gd name="T39" fmla="*/ 1021 h 1474"/>
                <a:gd name="T40" fmla="*/ 1474 w 1815"/>
                <a:gd name="T41" fmla="*/ 1021 h 1474"/>
                <a:gd name="T42" fmla="*/ 1474 w 1815"/>
                <a:gd name="T43" fmla="*/ 907 h 1474"/>
                <a:gd name="T44" fmla="*/ 1588 w 1815"/>
                <a:gd name="T45" fmla="*/ 907 h 1474"/>
                <a:gd name="T46" fmla="*/ 1588 w 1815"/>
                <a:gd name="T47" fmla="*/ 794 h 1474"/>
                <a:gd name="T48" fmla="*/ 1474 w 1815"/>
                <a:gd name="T49" fmla="*/ 794 h 1474"/>
                <a:gd name="T50" fmla="*/ 1474 w 1815"/>
                <a:gd name="T51" fmla="*/ 567 h 1474"/>
                <a:gd name="T52" fmla="*/ 1588 w 1815"/>
                <a:gd name="T53" fmla="*/ 567 h 1474"/>
                <a:gd name="T54" fmla="*/ 1588 w 1815"/>
                <a:gd name="T55" fmla="*/ 340 h 1474"/>
                <a:gd name="T56" fmla="*/ 1701 w 1815"/>
                <a:gd name="T57" fmla="*/ 340 h 1474"/>
                <a:gd name="T58" fmla="*/ 1701 w 1815"/>
                <a:gd name="T59" fmla="*/ 227 h 1474"/>
                <a:gd name="T60" fmla="*/ 1815 w 1815"/>
                <a:gd name="T61" fmla="*/ 227 h 1474"/>
                <a:gd name="T62" fmla="*/ 1815 w 1815"/>
                <a:gd name="T63" fmla="*/ 0 h 1474"/>
                <a:gd name="T64" fmla="*/ 1474 w 1815"/>
                <a:gd name="T65" fmla="*/ 0 h 1474"/>
                <a:gd name="T66" fmla="*/ 1474 w 1815"/>
                <a:gd name="T67" fmla="*/ 227 h 1474"/>
                <a:gd name="T68" fmla="*/ 1361 w 1815"/>
                <a:gd name="T69" fmla="*/ 227 h 1474"/>
                <a:gd name="T70" fmla="*/ 1361 w 1815"/>
                <a:gd name="T71" fmla="*/ 0 h 1474"/>
                <a:gd name="T72" fmla="*/ 1248 w 1815"/>
                <a:gd name="T73" fmla="*/ 0 h 1474"/>
                <a:gd name="T74" fmla="*/ 1248 w 1815"/>
                <a:gd name="T75" fmla="*/ 113 h 1474"/>
                <a:gd name="T76" fmla="*/ 1134 w 1815"/>
                <a:gd name="T77" fmla="*/ 113 h 1474"/>
                <a:gd name="T78" fmla="*/ 1134 w 1815"/>
                <a:gd name="T79" fmla="*/ 340 h 1474"/>
                <a:gd name="T80" fmla="*/ 1021 w 1815"/>
                <a:gd name="T81" fmla="*/ 340 h 1474"/>
                <a:gd name="T82" fmla="*/ 1021 w 1815"/>
                <a:gd name="T83" fmla="*/ 454 h 1474"/>
                <a:gd name="T84" fmla="*/ 567 w 1815"/>
                <a:gd name="T85" fmla="*/ 454 h 1474"/>
                <a:gd name="T86" fmla="*/ 567 w 1815"/>
                <a:gd name="T87" fmla="*/ 340 h 1474"/>
                <a:gd name="T88" fmla="*/ 340 w 1815"/>
                <a:gd name="T89" fmla="*/ 340 h 1474"/>
                <a:gd name="T90" fmla="*/ 340 w 1815"/>
                <a:gd name="T91" fmla="*/ 454 h 1474"/>
                <a:gd name="T92" fmla="*/ 0 w 1815"/>
                <a:gd name="T93" fmla="*/ 45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15" h="1474">
                  <a:moveTo>
                    <a:pt x="0" y="454"/>
                  </a:moveTo>
                  <a:lnTo>
                    <a:pt x="0" y="680"/>
                  </a:lnTo>
                  <a:lnTo>
                    <a:pt x="227" y="680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454" y="1247"/>
                  </a:lnTo>
                  <a:lnTo>
                    <a:pt x="454" y="1474"/>
                  </a:lnTo>
                  <a:lnTo>
                    <a:pt x="794" y="1474"/>
                  </a:lnTo>
                  <a:lnTo>
                    <a:pt x="794" y="1361"/>
                  </a:lnTo>
                  <a:lnTo>
                    <a:pt x="907" y="1361"/>
                  </a:lnTo>
                  <a:lnTo>
                    <a:pt x="907" y="1134"/>
                  </a:lnTo>
                  <a:lnTo>
                    <a:pt x="1134" y="1134"/>
                  </a:lnTo>
                  <a:lnTo>
                    <a:pt x="1134" y="1247"/>
                  </a:lnTo>
                  <a:lnTo>
                    <a:pt x="1248" y="1247"/>
                  </a:lnTo>
                  <a:lnTo>
                    <a:pt x="1248" y="1134"/>
                  </a:lnTo>
                  <a:lnTo>
                    <a:pt x="1361" y="1134"/>
                  </a:lnTo>
                  <a:lnTo>
                    <a:pt x="1361" y="1021"/>
                  </a:lnTo>
                  <a:lnTo>
                    <a:pt x="1474" y="1021"/>
                  </a:lnTo>
                  <a:lnTo>
                    <a:pt x="1474" y="907"/>
                  </a:lnTo>
                  <a:lnTo>
                    <a:pt x="1588" y="907"/>
                  </a:lnTo>
                  <a:lnTo>
                    <a:pt x="1588" y="794"/>
                  </a:lnTo>
                  <a:lnTo>
                    <a:pt x="1474" y="794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340"/>
                  </a:lnTo>
                  <a:lnTo>
                    <a:pt x="1701" y="340"/>
                  </a:lnTo>
                  <a:lnTo>
                    <a:pt x="1701" y="227"/>
                  </a:lnTo>
                  <a:lnTo>
                    <a:pt x="1815" y="227"/>
                  </a:lnTo>
                  <a:lnTo>
                    <a:pt x="1815" y="0"/>
                  </a:lnTo>
                  <a:lnTo>
                    <a:pt x="1474" y="0"/>
                  </a:lnTo>
                  <a:lnTo>
                    <a:pt x="1474" y="227"/>
                  </a:lnTo>
                  <a:lnTo>
                    <a:pt x="1361" y="227"/>
                  </a:lnTo>
                  <a:lnTo>
                    <a:pt x="1361" y="0"/>
                  </a:lnTo>
                  <a:lnTo>
                    <a:pt x="1248" y="0"/>
                  </a:lnTo>
                  <a:lnTo>
                    <a:pt x="1248" y="113"/>
                  </a:lnTo>
                  <a:lnTo>
                    <a:pt x="1134" y="113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5" name="Freeform 735">
              <a:extLst>
                <a:ext uri="{FF2B5EF4-FFF2-40B4-BE49-F238E27FC236}">
                  <a16:creationId xmlns:a16="http://schemas.microsoft.com/office/drawing/2014/main" id="{9E81C9D1-468F-4EC4-BDF0-1E74ABF98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570"/>
              <a:ext cx="907" cy="908"/>
            </a:xfrm>
            <a:custGeom>
              <a:avLst/>
              <a:gdLst>
                <a:gd name="T0" fmla="*/ 340 w 907"/>
                <a:gd name="T1" fmla="*/ 0 h 908"/>
                <a:gd name="T2" fmla="*/ 340 w 907"/>
                <a:gd name="T3" fmla="*/ 114 h 908"/>
                <a:gd name="T4" fmla="*/ 227 w 907"/>
                <a:gd name="T5" fmla="*/ 114 h 908"/>
                <a:gd name="T6" fmla="*/ 227 w 907"/>
                <a:gd name="T7" fmla="*/ 227 h 908"/>
                <a:gd name="T8" fmla="*/ 340 w 907"/>
                <a:gd name="T9" fmla="*/ 227 h 908"/>
                <a:gd name="T10" fmla="*/ 340 w 907"/>
                <a:gd name="T11" fmla="*/ 341 h 908"/>
                <a:gd name="T12" fmla="*/ 113 w 907"/>
                <a:gd name="T13" fmla="*/ 341 h 908"/>
                <a:gd name="T14" fmla="*/ 113 w 907"/>
                <a:gd name="T15" fmla="*/ 454 h 908"/>
                <a:gd name="T16" fmla="*/ 0 w 907"/>
                <a:gd name="T17" fmla="*/ 454 h 908"/>
                <a:gd name="T18" fmla="*/ 0 w 907"/>
                <a:gd name="T19" fmla="*/ 567 h 908"/>
                <a:gd name="T20" fmla="*/ 340 w 907"/>
                <a:gd name="T21" fmla="*/ 567 h 908"/>
                <a:gd name="T22" fmla="*/ 340 w 907"/>
                <a:gd name="T23" fmla="*/ 794 h 908"/>
                <a:gd name="T24" fmla="*/ 567 w 907"/>
                <a:gd name="T25" fmla="*/ 794 h 908"/>
                <a:gd name="T26" fmla="*/ 567 w 907"/>
                <a:gd name="T27" fmla="*/ 908 h 908"/>
                <a:gd name="T28" fmla="*/ 794 w 907"/>
                <a:gd name="T29" fmla="*/ 908 h 908"/>
                <a:gd name="T30" fmla="*/ 794 w 907"/>
                <a:gd name="T31" fmla="*/ 567 h 908"/>
                <a:gd name="T32" fmla="*/ 907 w 907"/>
                <a:gd name="T33" fmla="*/ 567 h 908"/>
                <a:gd name="T34" fmla="*/ 907 w 907"/>
                <a:gd name="T35" fmla="*/ 341 h 908"/>
                <a:gd name="T36" fmla="*/ 794 w 907"/>
                <a:gd name="T37" fmla="*/ 341 h 908"/>
                <a:gd name="T38" fmla="*/ 794 w 907"/>
                <a:gd name="T39" fmla="*/ 114 h 908"/>
                <a:gd name="T40" fmla="*/ 680 w 907"/>
                <a:gd name="T41" fmla="*/ 114 h 908"/>
                <a:gd name="T42" fmla="*/ 680 w 907"/>
                <a:gd name="T43" fmla="*/ 227 h 908"/>
                <a:gd name="T44" fmla="*/ 453 w 907"/>
                <a:gd name="T45" fmla="*/ 227 h 908"/>
                <a:gd name="T46" fmla="*/ 453 w 907"/>
                <a:gd name="T47" fmla="*/ 0 h 908"/>
                <a:gd name="T48" fmla="*/ 340 w 907"/>
                <a:gd name="T49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908">
                  <a:moveTo>
                    <a:pt x="340" y="0"/>
                  </a:move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794" y="908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341"/>
                  </a:lnTo>
                  <a:lnTo>
                    <a:pt x="794" y="341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6" name="Freeform 736">
              <a:extLst>
                <a:ext uri="{FF2B5EF4-FFF2-40B4-BE49-F238E27FC236}">
                  <a16:creationId xmlns:a16="http://schemas.microsoft.com/office/drawing/2014/main" id="{87B8AA34-70BE-454D-B181-737DC57AF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344"/>
              <a:ext cx="453" cy="567"/>
            </a:xfrm>
            <a:custGeom>
              <a:avLst/>
              <a:gdLst>
                <a:gd name="T0" fmla="*/ 453 w 453"/>
                <a:gd name="T1" fmla="*/ 0 h 567"/>
                <a:gd name="T2" fmla="*/ 453 w 453"/>
                <a:gd name="T3" fmla="*/ 453 h 567"/>
                <a:gd name="T4" fmla="*/ 340 w 453"/>
                <a:gd name="T5" fmla="*/ 453 h 567"/>
                <a:gd name="T6" fmla="*/ 340 w 453"/>
                <a:gd name="T7" fmla="*/ 567 h 567"/>
                <a:gd name="T8" fmla="*/ 113 w 453"/>
                <a:gd name="T9" fmla="*/ 567 h 567"/>
                <a:gd name="T10" fmla="*/ 113 w 453"/>
                <a:gd name="T11" fmla="*/ 340 h 567"/>
                <a:gd name="T12" fmla="*/ 0 w 453"/>
                <a:gd name="T13" fmla="*/ 340 h 567"/>
                <a:gd name="T14" fmla="*/ 0 w 453"/>
                <a:gd name="T15" fmla="*/ 113 h 567"/>
                <a:gd name="T16" fmla="*/ 113 w 453"/>
                <a:gd name="T17" fmla="*/ 113 h 567"/>
                <a:gd name="T18" fmla="*/ 113 w 453"/>
                <a:gd name="T19" fmla="*/ 0 h 567"/>
                <a:gd name="T20" fmla="*/ 453 w 453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567">
                  <a:moveTo>
                    <a:pt x="453" y="0"/>
                  </a:moveTo>
                  <a:lnTo>
                    <a:pt x="453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7" name="Freeform 737">
              <a:extLst>
                <a:ext uri="{FF2B5EF4-FFF2-40B4-BE49-F238E27FC236}">
                  <a16:creationId xmlns:a16="http://schemas.microsoft.com/office/drawing/2014/main" id="{EC163D19-BA69-4A37-9002-AFE776FFF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983"/>
              <a:ext cx="1474" cy="1814"/>
            </a:xfrm>
            <a:custGeom>
              <a:avLst/>
              <a:gdLst>
                <a:gd name="T0" fmla="*/ 794 w 1474"/>
                <a:gd name="T1" fmla="*/ 1474 h 1814"/>
                <a:gd name="T2" fmla="*/ 680 w 1474"/>
                <a:gd name="T3" fmla="*/ 1474 h 1814"/>
                <a:gd name="T4" fmla="*/ 680 w 1474"/>
                <a:gd name="T5" fmla="*/ 1587 h 1814"/>
                <a:gd name="T6" fmla="*/ 567 w 1474"/>
                <a:gd name="T7" fmla="*/ 1587 h 1814"/>
                <a:gd name="T8" fmla="*/ 567 w 1474"/>
                <a:gd name="T9" fmla="*/ 1701 h 1814"/>
                <a:gd name="T10" fmla="*/ 340 w 1474"/>
                <a:gd name="T11" fmla="*/ 1701 h 1814"/>
                <a:gd name="T12" fmla="*/ 340 w 1474"/>
                <a:gd name="T13" fmla="*/ 1814 h 1814"/>
                <a:gd name="T14" fmla="*/ 113 w 1474"/>
                <a:gd name="T15" fmla="*/ 1814 h 1814"/>
                <a:gd name="T16" fmla="*/ 113 w 1474"/>
                <a:gd name="T17" fmla="*/ 1474 h 1814"/>
                <a:gd name="T18" fmla="*/ 0 w 1474"/>
                <a:gd name="T19" fmla="*/ 1474 h 1814"/>
                <a:gd name="T20" fmla="*/ 0 w 1474"/>
                <a:gd name="T21" fmla="*/ 1134 h 1814"/>
                <a:gd name="T22" fmla="*/ 113 w 1474"/>
                <a:gd name="T23" fmla="*/ 1134 h 1814"/>
                <a:gd name="T24" fmla="*/ 113 w 1474"/>
                <a:gd name="T25" fmla="*/ 1020 h 1814"/>
                <a:gd name="T26" fmla="*/ 227 w 1474"/>
                <a:gd name="T27" fmla="*/ 1020 h 1814"/>
                <a:gd name="T28" fmla="*/ 227 w 1474"/>
                <a:gd name="T29" fmla="*/ 907 h 1814"/>
                <a:gd name="T30" fmla="*/ 454 w 1474"/>
                <a:gd name="T31" fmla="*/ 907 h 1814"/>
                <a:gd name="T32" fmla="*/ 454 w 1474"/>
                <a:gd name="T33" fmla="*/ 794 h 1814"/>
                <a:gd name="T34" fmla="*/ 340 w 1474"/>
                <a:gd name="T35" fmla="*/ 794 h 1814"/>
                <a:gd name="T36" fmla="*/ 340 w 1474"/>
                <a:gd name="T37" fmla="*/ 680 h 1814"/>
                <a:gd name="T38" fmla="*/ 454 w 1474"/>
                <a:gd name="T39" fmla="*/ 680 h 1814"/>
                <a:gd name="T40" fmla="*/ 454 w 1474"/>
                <a:gd name="T41" fmla="*/ 567 h 1814"/>
                <a:gd name="T42" fmla="*/ 567 w 1474"/>
                <a:gd name="T43" fmla="*/ 567 h 1814"/>
                <a:gd name="T44" fmla="*/ 567 w 1474"/>
                <a:gd name="T45" fmla="*/ 0 h 1814"/>
                <a:gd name="T46" fmla="*/ 907 w 1474"/>
                <a:gd name="T47" fmla="*/ 0 h 1814"/>
                <a:gd name="T48" fmla="*/ 907 w 1474"/>
                <a:gd name="T49" fmla="*/ 340 h 1814"/>
                <a:gd name="T50" fmla="*/ 1134 w 1474"/>
                <a:gd name="T51" fmla="*/ 340 h 1814"/>
                <a:gd name="T52" fmla="*/ 1134 w 1474"/>
                <a:gd name="T53" fmla="*/ 227 h 1814"/>
                <a:gd name="T54" fmla="*/ 1247 w 1474"/>
                <a:gd name="T55" fmla="*/ 227 h 1814"/>
                <a:gd name="T56" fmla="*/ 1247 w 1474"/>
                <a:gd name="T57" fmla="*/ 113 h 1814"/>
                <a:gd name="T58" fmla="*/ 1361 w 1474"/>
                <a:gd name="T59" fmla="*/ 113 h 1814"/>
                <a:gd name="T60" fmla="*/ 1474 w 1474"/>
                <a:gd name="T61" fmla="*/ 113 h 1814"/>
                <a:gd name="T62" fmla="*/ 1474 w 1474"/>
                <a:gd name="T63" fmla="*/ 340 h 1814"/>
                <a:gd name="T64" fmla="*/ 1247 w 1474"/>
                <a:gd name="T65" fmla="*/ 340 h 1814"/>
                <a:gd name="T66" fmla="*/ 1247 w 1474"/>
                <a:gd name="T67" fmla="*/ 680 h 1814"/>
                <a:gd name="T68" fmla="*/ 1021 w 1474"/>
                <a:gd name="T69" fmla="*/ 680 h 1814"/>
                <a:gd name="T70" fmla="*/ 1021 w 1474"/>
                <a:gd name="T71" fmla="*/ 907 h 1814"/>
                <a:gd name="T72" fmla="*/ 907 w 1474"/>
                <a:gd name="T73" fmla="*/ 907 h 1814"/>
                <a:gd name="T74" fmla="*/ 907 w 1474"/>
                <a:gd name="T75" fmla="*/ 1020 h 1814"/>
                <a:gd name="T76" fmla="*/ 794 w 1474"/>
                <a:gd name="T77" fmla="*/ 1020 h 1814"/>
                <a:gd name="T78" fmla="*/ 794 w 1474"/>
                <a:gd name="T79" fmla="*/ 1134 h 1814"/>
                <a:gd name="T80" fmla="*/ 907 w 1474"/>
                <a:gd name="T81" fmla="*/ 1134 h 1814"/>
                <a:gd name="T82" fmla="*/ 907 w 1474"/>
                <a:gd name="T83" fmla="*/ 1361 h 1814"/>
                <a:gd name="T84" fmla="*/ 794 w 1474"/>
                <a:gd name="T85" fmla="*/ 1361 h 1814"/>
                <a:gd name="T86" fmla="*/ 794 w 1474"/>
                <a:gd name="T87" fmla="*/ 147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4" h="1814">
                  <a:moveTo>
                    <a:pt x="794" y="1474"/>
                  </a:moveTo>
                  <a:lnTo>
                    <a:pt x="680" y="1474"/>
                  </a:lnTo>
                  <a:lnTo>
                    <a:pt x="680" y="1587"/>
                  </a:lnTo>
                  <a:lnTo>
                    <a:pt x="567" y="1587"/>
                  </a:lnTo>
                  <a:lnTo>
                    <a:pt x="567" y="1701"/>
                  </a:lnTo>
                  <a:lnTo>
                    <a:pt x="340" y="1701"/>
                  </a:lnTo>
                  <a:lnTo>
                    <a:pt x="340" y="1814"/>
                  </a:lnTo>
                  <a:lnTo>
                    <a:pt x="113" y="1814"/>
                  </a:lnTo>
                  <a:lnTo>
                    <a:pt x="113" y="1474"/>
                  </a:lnTo>
                  <a:lnTo>
                    <a:pt x="0" y="1474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454" y="68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0"/>
                  </a:lnTo>
                  <a:lnTo>
                    <a:pt x="907" y="0"/>
                  </a:lnTo>
                  <a:lnTo>
                    <a:pt x="907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113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340"/>
                  </a:lnTo>
                  <a:lnTo>
                    <a:pt x="1247" y="340"/>
                  </a:lnTo>
                  <a:lnTo>
                    <a:pt x="1247" y="680"/>
                  </a:lnTo>
                  <a:lnTo>
                    <a:pt x="1021" y="680"/>
                  </a:lnTo>
                  <a:lnTo>
                    <a:pt x="1021" y="907"/>
                  </a:lnTo>
                  <a:lnTo>
                    <a:pt x="907" y="907"/>
                  </a:lnTo>
                  <a:lnTo>
                    <a:pt x="907" y="1020"/>
                  </a:lnTo>
                  <a:lnTo>
                    <a:pt x="794" y="1020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1361"/>
                  </a:lnTo>
                  <a:lnTo>
                    <a:pt x="794" y="1361"/>
                  </a:lnTo>
                  <a:lnTo>
                    <a:pt x="794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9" name="Freeform 739">
              <a:extLst>
                <a:ext uri="{FF2B5EF4-FFF2-40B4-BE49-F238E27FC236}">
                  <a16:creationId xmlns:a16="http://schemas.microsoft.com/office/drawing/2014/main" id="{505C73E5-6BF3-42D0-BF4F-66D5C0A53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643"/>
              <a:ext cx="567" cy="680"/>
            </a:xfrm>
            <a:custGeom>
              <a:avLst/>
              <a:gdLst>
                <a:gd name="T0" fmla="*/ 454 w 567"/>
                <a:gd name="T1" fmla="*/ 0 h 680"/>
                <a:gd name="T2" fmla="*/ 454 w 567"/>
                <a:gd name="T3" fmla="*/ 113 h 680"/>
                <a:gd name="T4" fmla="*/ 567 w 567"/>
                <a:gd name="T5" fmla="*/ 113 h 680"/>
                <a:gd name="T6" fmla="*/ 567 w 567"/>
                <a:gd name="T7" fmla="*/ 226 h 680"/>
                <a:gd name="T8" fmla="*/ 454 w 567"/>
                <a:gd name="T9" fmla="*/ 226 h 680"/>
                <a:gd name="T10" fmla="*/ 454 w 567"/>
                <a:gd name="T11" fmla="*/ 453 h 680"/>
                <a:gd name="T12" fmla="*/ 340 w 567"/>
                <a:gd name="T13" fmla="*/ 453 h 680"/>
                <a:gd name="T14" fmla="*/ 340 w 567"/>
                <a:gd name="T15" fmla="*/ 567 h 680"/>
                <a:gd name="T16" fmla="*/ 227 w 567"/>
                <a:gd name="T17" fmla="*/ 567 h 680"/>
                <a:gd name="T18" fmla="*/ 227 w 567"/>
                <a:gd name="T19" fmla="*/ 680 h 680"/>
                <a:gd name="T20" fmla="*/ 0 w 567"/>
                <a:gd name="T21" fmla="*/ 680 h 680"/>
                <a:gd name="T22" fmla="*/ 0 w 567"/>
                <a:gd name="T23" fmla="*/ 340 h 680"/>
                <a:gd name="T24" fmla="*/ 114 w 567"/>
                <a:gd name="T25" fmla="*/ 340 h 680"/>
                <a:gd name="T26" fmla="*/ 114 w 567"/>
                <a:gd name="T27" fmla="*/ 226 h 680"/>
                <a:gd name="T28" fmla="*/ 227 w 567"/>
                <a:gd name="T29" fmla="*/ 226 h 680"/>
                <a:gd name="T30" fmla="*/ 340 w 567"/>
                <a:gd name="T31" fmla="*/ 226 h 680"/>
                <a:gd name="T32" fmla="*/ 340 w 567"/>
                <a:gd name="T33" fmla="*/ 0 h 680"/>
                <a:gd name="T34" fmla="*/ 454 w 567"/>
                <a:gd name="T3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7" h="680">
                  <a:moveTo>
                    <a:pt x="454" y="0"/>
                  </a:moveTo>
                  <a:lnTo>
                    <a:pt x="45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0" name="Freeform 740">
              <a:extLst>
                <a:ext uri="{FF2B5EF4-FFF2-40B4-BE49-F238E27FC236}">
                  <a16:creationId xmlns:a16="http://schemas.microsoft.com/office/drawing/2014/main" id="{F6928604-7274-4F3C-AC70-CEBFA63CE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1096"/>
              <a:ext cx="454" cy="567"/>
            </a:xfrm>
            <a:custGeom>
              <a:avLst/>
              <a:gdLst>
                <a:gd name="T0" fmla="*/ 454 w 454"/>
                <a:gd name="T1" fmla="*/ 0 h 567"/>
                <a:gd name="T2" fmla="*/ 227 w 454"/>
                <a:gd name="T3" fmla="*/ 0 h 567"/>
                <a:gd name="T4" fmla="*/ 227 w 454"/>
                <a:gd name="T5" fmla="*/ 114 h 567"/>
                <a:gd name="T6" fmla="*/ 114 w 454"/>
                <a:gd name="T7" fmla="*/ 114 h 567"/>
                <a:gd name="T8" fmla="*/ 114 w 454"/>
                <a:gd name="T9" fmla="*/ 340 h 567"/>
                <a:gd name="T10" fmla="*/ 0 w 454"/>
                <a:gd name="T11" fmla="*/ 340 h 567"/>
                <a:gd name="T12" fmla="*/ 0 w 454"/>
                <a:gd name="T13" fmla="*/ 454 h 567"/>
                <a:gd name="T14" fmla="*/ 114 w 454"/>
                <a:gd name="T15" fmla="*/ 454 h 567"/>
                <a:gd name="T16" fmla="*/ 114 w 454"/>
                <a:gd name="T17" fmla="*/ 567 h 567"/>
                <a:gd name="T18" fmla="*/ 341 w 454"/>
                <a:gd name="T19" fmla="*/ 567 h 567"/>
                <a:gd name="T20" fmla="*/ 341 w 454"/>
                <a:gd name="T21" fmla="*/ 454 h 567"/>
                <a:gd name="T22" fmla="*/ 454 w 454"/>
                <a:gd name="T23" fmla="*/ 454 h 567"/>
                <a:gd name="T24" fmla="*/ 454 w 45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454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1" name="Freeform 741">
              <a:extLst>
                <a:ext uri="{FF2B5EF4-FFF2-40B4-BE49-F238E27FC236}">
                  <a16:creationId xmlns:a16="http://schemas.microsoft.com/office/drawing/2014/main" id="{FD8E2A5B-F711-4573-8E2B-BFEE53FFD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550"/>
              <a:ext cx="567" cy="567"/>
            </a:xfrm>
            <a:custGeom>
              <a:avLst/>
              <a:gdLst>
                <a:gd name="T0" fmla="*/ 340 w 567"/>
                <a:gd name="T1" fmla="*/ 0 h 567"/>
                <a:gd name="T2" fmla="*/ 226 w 567"/>
                <a:gd name="T3" fmla="*/ 0 h 567"/>
                <a:gd name="T4" fmla="*/ 226 w 567"/>
                <a:gd name="T5" fmla="*/ 113 h 567"/>
                <a:gd name="T6" fmla="*/ 113 w 567"/>
                <a:gd name="T7" fmla="*/ 113 h 567"/>
                <a:gd name="T8" fmla="*/ 113 w 567"/>
                <a:gd name="T9" fmla="*/ 340 h 567"/>
                <a:gd name="T10" fmla="*/ 0 w 567"/>
                <a:gd name="T11" fmla="*/ 340 h 567"/>
                <a:gd name="T12" fmla="*/ 0 w 567"/>
                <a:gd name="T13" fmla="*/ 453 h 567"/>
                <a:gd name="T14" fmla="*/ 113 w 567"/>
                <a:gd name="T15" fmla="*/ 453 h 567"/>
                <a:gd name="T16" fmla="*/ 113 w 567"/>
                <a:gd name="T17" fmla="*/ 567 h 567"/>
                <a:gd name="T18" fmla="*/ 226 w 567"/>
                <a:gd name="T19" fmla="*/ 567 h 567"/>
                <a:gd name="T20" fmla="*/ 226 w 567"/>
                <a:gd name="T21" fmla="*/ 453 h 567"/>
                <a:gd name="T22" fmla="*/ 340 w 567"/>
                <a:gd name="T23" fmla="*/ 453 h 567"/>
                <a:gd name="T24" fmla="*/ 340 w 567"/>
                <a:gd name="T25" fmla="*/ 340 h 567"/>
                <a:gd name="T26" fmla="*/ 567 w 567"/>
                <a:gd name="T27" fmla="*/ 340 h 567"/>
                <a:gd name="T28" fmla="*/ 567 w 567"/>
                <a:gd name="T29" fmla="*/ 227 h 567"/>
                <a:gd name="T30" fmla="*/ 453 w 567"/>
                <a:gd name="T31" fmla="*/ 227 h 567"/>
                <a:gd name="T32" fmla="*/ 453 w 567"/>
                <a:gd name="T33" fmla="*/ 113 h 567"/>
                <a:gd name="T34" fmla="*/ 340 w 567"/>
                <a:gd name="T35" fmla="*/ 113 h 567"/>
                <a:gd name="T36" fmla="*/ 340 w 567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567">
                  <a:moveTo>
                    <a:pt x="34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2" name="Freeform 742">
              <a:extLst>
                <a:ext uri="{FF2B5EF4-FFF2-40B4-BE49-F238E27FC236}">
                  <a16:creationId xmlns:a16="http://schemas.microsoft.com/office/drawing/2014/main" id="{FC93A5A8-338B-4D9A-973E-0710B5B5B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76"/>
              <a:ext cx="1248" cy="1701"/>
            </a:xfrm>
            <a:custGeom>
              <a:avLst/>
              <a:gdLst>
                <a:gd name="T0" fmla="*/ 1248 w 1248"/>
                <a:gd name="T1" fmla="*/ 0 h 1701"/>
                <a:gd name="T2" fmla="*/ 1248 w 1248"/>
                <a:gd name="T3" fmla="*/ 226 h 1701"/>
                <a:gd name="T4" fmla="*/ 1134 w 1248"/>
                <a:gd name="T5" fmla="*/ 226 h 1701"/>
                <a:gd name="T6" fmla="*/ 1134 w 1248"/>
                <a:gd name="T7" fmla="*/ 340 h 1701"/>
                <a:gd name="T8" fmla="*/ 1248 w 1248"/>
                <a:gd name="T9" fmla="*/ 340 h 1701"/>
                <a:gd name="T10" fmla="*/ 1248 w 1248"/>
                <a:gd name="T11" fmla="*/ 567 h 1701"/>
                <a:gd name="T12" fmla="*/ 1134 w 1248"/>
                <a:gd name="T13" fmla="*/ 567 h 1701"/>
                <a:gd name="T14" fmla="*/ 1134 w 1248"/>
                <a:gd name="T15" fmla="*/ 1134 h 1701"/>
                <a:gd name="T16" fmla="*/ 1021 w 1248"/>
                <a:gd name="T17" fmla="*/ 1134 h 1701"/>
                <a:gd name="T18" fmla="*/ 1021 w 1248"/>
                <a:gd name="T19" fmla="*/ 1247 h 1701"/>
                <a:gd name="T20" fmla="*/ 908 w 1248"/>
                <a:gd name="T21" fmla="*/ 1247 h 1701"/>
                <a:gd name="T22" fmla="*/ 908 w 1248"/>
                <a:gd name="T23" fmla="*/ 1587 h 1701"/>
                <a:gd name="T24" fmla="*/ 794 w 1248"/>
                <a:gd name="T25" fmla="*/ 1587 h 1701"/>
                <a:gd name="T26" fmla="*/ 794 w 1248"/>
                <a:gd name="T27" fmla="*/ 1701 h 1701"/>
                <a:gd name="T28" fmla="*/ 681 w 1248"/>
                <a:gd name="T29" fmla="*/ 1701 h 1701"/>
                <a:gd name="T30" fmla="*/ 681 w 1248"/>
                <a:gd name="T31" fmla="*/ 1587 h 1701"/>
                <a:gd name="T32" fmla="*/ 567 w 1248"/>
                <a:gd name="T33" fmla="*/ 1587 h 1701"/>
                <a:gd name="T34" fmla="*/ 567 w 1248"/>
                <a:gd name="T35" fmla="*/ 1474 h 1701"/>
                <a:gd name="T36" fmla="*/ 341 w 1248"/>
                <a:gd name="T37" fmla="*/ 1474 h 1701"/>
                <a:gd name="T38" fmla="*/ 341 w 1248"/>
                <a:gd name="T39" fmla="*/ 1360 h 1701"/>
                <a:gd name="T40" fmla="*/ 114 w 1248"/>
                <a:gd name="T41" fmla="*/ 1360 h 1701"/>
                <a:gd name="T42" fmla="*/ 114 w 1248"/>
                <a:gd name="T43" fmla="*/ 1247 h 1701"/>
                <a:gd name="T44" fmla="*/ 0 w 1248"/>
                <a:gd name="T45" fmla="*/ 1247 h 1701"/>
                <a:gd name="T46" fmla="*/ 0 w 1248"/>
                <a:gd name="T47" fmla="*/ 1134 h 1701"/>
                <a:gd name="T48" fmla="*/ 114 w 1248"/>
                <a:gd name="T49" fmla="*/ 1134 h 1701"/>
                <a:gd name="T50" fmla="*/ 114 w 1248"/>
                <a:gd name="T51" fmla="*/ 793 h 1701"/>
                <a:gd name="T52" fmla="*/ 227 w 1248"/>
                <a:gd name="T53" fmla="*/ 793 h 1701"/>
                <a:gd name="T54" fmla="*/ 227 w 1248"/>
                <a:gd name="T55" fmla="*/ 567 h 1701"/>
                <a:gd name="T56" fmla="*/ 454 w 1248"/>
                <a:gd name="T57" fmla="*/ 567 h 1701"/>
                <a:gd name="T58" fmla="*/ 454 w 1248"/>
                <a:gd name="T59" fmla="*/ 340 h 1701"/>
                <a:gd name="T60" fmla="*/ 681 w 1248"/>
                <a:gd name="T61" fmla="*/ 340 h 1701"/>
                <a:gd name="T62" fmla="*/ 681 w 1248"/>
                <a:gd name="T63" fmla="*/ 226 h 1701"/>
                <a:gd name="T64" fmla="*/ 794 w 1248"/>
                <a:gd name="T65" fmla="*/ 226 h 1701"/>
                <a:gd name="T66" fmla="*/ 794 w 1248"/>
                <a:gd name="T67" fmla="*/ 113 h 1701"/>
                <a:gd name="T68" fmla="*/ 1021 w 1248"/>
                <a:gd name="T69" fmla="*/ 113 h 1701"/>
                <a:gd name="T70" fmla="*/ 1021 w 1248"/>
                <a:gd name="T71" fmla="*/ 0 h 1701"/>
                <a:gd name="T72" fmla="*/ 1248 w 1248"/>
                <a:gd name="T73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48" h="1701">
                  <a:moveTo>
                    <a:pt x="1248" y="0"/>
                  </a:moveTo>
                  <a:lnTo>
                    <a:pt x="1248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1248" y="340"/>
                  </a:lnTo>
                  <a:lnTo>
                    <a:pt x="1248" y="567"/>
                  </a:lnTo>
                  <a:lnTo>
                    <a:pt x="1134" y="567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247"/>
                  </a:lnTo>
                  <a:lnTo>
                    <a:pt x="908" y="1247"/>
                  </a:lnTo>
                  <a:lnTo>
                    <a:pt x="908" y="1587"/>
                  </a:lnTo>
                  <a:lnTo>
                    <a:pt x="794" y="1587"/>
                  </a:lnTo>
                  <a:lnTo>
                    <a:pt x="794" y="1701"/>
                  </a:lnTo>
                  <a:lnTo>
                    <a:pt x="681" y="1701"/>
                  </a:lnTo>
                  <a:lnTo>
                    <a:pt x="681" y="1587"/>
                  </a:lnTo>
                  <a:lnTo>
                    <a:pt x="567" y="1587"/>
                  </a:lnTo>
                  <a:lnTo>
                    <a:pt x="567" y="1474"/>
                  </a:lnTo>
                  <a:lnTo>
                    <a:pt x="341" y="1474"/>
                  </a:lnTo>
                  <a:lnTo>
                    <a:pt x="341" y="1360"/>
                  </a:lnTo>
                  <a:lnTo>
                    <a:pt x="114" y="1360"/>
                  </a:lnTo>
                  <a:lnTo>
                    <a:pt x="114" y="1247"/>
                  </a:lnTo>
                  <a:lnTo>
                    <a:pt x="0" y="1247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793"/>
                  </a:lnTo>
                  <a:lnTo>
                    <a:pt x="227" y="793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340"/>
                  </a:lnTo>
                  <a:lnTo>
                    <a:pt x="681" y="340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124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3" name="Freeform 743">
              <a:extLst>
                <a:ext uri="{FF2B5EF4-FFF2-40B4-BE49-F238E27FC236}">
                  <a16:creationId xmlns:a16="http://schemas.microsoft.com/office/drawing/2014/main" id="{728AF3C4-0AF5-44EC-9201-D0802B9BD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457"/>
              <a:ext cx="907" cy="1247"/>
            </a:xfrm>
            <a:custGeom>
              <a:avLst/>
              <a:gdLst>
                <a:gd name="T0" fmla="*/ 226 w 907"/>
                <a:gd name="T1" fmla="*/ 0 h 1247"/>
                <a:gd name="T2" fmla="*/ 226 w 907"/>
                <a:gd name="T3" fmla="*/ 340 h 1247"/>
                <a:gd name="T4" fmla="*/ 113 w 907"/>
                <a:gd name="T5" fmla="*/ 340 h 1247"/>
                <a:gd name="T6" fmla="*/ 113 w 907"/>
                <a:gd name="T7" fmla="*/ 454 h 1247"/>
                <a:gd name="T8" fmla="*/ 0 w 907"/>
                <a:gd name="T9" fmla="*/ 454 h 1247"/>
                <a:gd name="T10" fmla="*/ 0 w 907"/>
                <a:gd name="T11" fmla="*/ 567 h 1247"/>
                <a:gd name="T12" fmla="*/ 113 w 907"/>
                <a:gd name="T13" fmla="*/ 567 h 1247"/>
                <a:gd name="T14" fmla="*/ 113 w 907"/>
                <a:gd name="T15" fmla="*/ 794 h 1247"/>
                <a:gd name="T16" fmla="*/ 0 w 907"/>
                <a:gd name="T17" fmla="*/ 794 h 1247"/>
                <a:gd name="T18" fmla="*/ 0 w 907"/>
                <a:gd name="T19" fmla="*/ 907 h 1247"/>
                <a:gd name="T20" fmla="*/ 113 w 907"/>
                <a:gd name="T21" fmla="*/ 907 h 1247"/>
                <a:gd name="T22" fmla="*/ 113 w 907"/>
                <a:gd name="T23" fmla="*/ 1247 h 1247"/>
                <a:gd name="T24" fmla="*/ 340 w 907"/>
                <a:gd name="T25" fmla="*/ 1247 h 1247"/>
                <a:gd name="T26" fmla="*/ 340 w 907"/>
                <a:gd name="T27" fmla="*/ 1134 h 1247"/>
                <a:gd name="T28" fmla="*/ 453 w 907"/>
                <a:gd name="T29" fmla="*/ 1134 h 1247"/>
                <a:gd name="T30" fmla="*/ 453 w 907"/>
                <a:gd name="T31" fmla="*/ 1021 h 1247"/>
                <a:gd name="T32" fmla="*/ 453 w 907"/>
                <a:gd name="T33" fmla="*/ 907 h 1247"/>
                <a:gd name="T34" fmla="*/ 567 w 907"/>
                <a:gd name="T35" fmla="*/ 907 h 1247"/>
                <a:gd name="T36" fmla="*/ 567 w 907"/>
                <a:gd name="T37" fmla="*/ 1021 h 1247"/>
                <a:gd name="T38" fmla="*/ 907 w 907"/>
                <a:gd name="T39" fmla="*/ 1021 h 1247"/>
                <a:gd name="T40" fmla="*/ 907 w 907"/>
                <a:gd name="T41" fmla="*/ 907 h 1247"/>
                <a:gd name="T42" fmla="*/ 680 w 907"/>
                <a:gd name="T43" fmla="*/ 907 h 1247"/>
                <a:gd name="T44" fmla="*/ 680 w 907"/>
                <a:gd name="T45" fmla="*/ 680 h 1247"/>
                <a:gd name="T46" fmla="*/ 340 w 907"/>
                <a:gd name="T47" fmla="*/ 680 h 1247"/>
                <a:gd name="T48" fmla="*/ 340 w 907"/>
                <a:gd name="T49" fmla="*/ 567 h 1247"/>
                <a:gd name="T50" fmla="*/ 453 w 907"/>
                <a:gd name="T51" fmla="*/ 567 h 1247"/>
                <a:gd name="T52" fmla="*/ 453 w 907"/>
                <a:gd name="T53" fmla="*/ 454 h 1247"/>
                <a:gd name="T54" fmla="*/ 680 w 907"/>
                <a:gd name="T55" fmla="*/ 454 h 1247"/>
                <a:gd name="T56" fmla="*/ 680 w 907"/>
                <a:gd name="T57" fmla="*/ 340 h 1247"/>
                <a:gd name="T58" fmla="*/ 567 w 907"/>
                <a:gd name="T59" fmla="*/ 340 h 1247"/>
                <a:gd name="T60" fmla="*/ 567 w 907"/>
                <a:gd name="T61" fmla="*/ 227 h 1247"/>
                <a:gd name="T62" fmla="*/ 680 w 907"/>
                <a:gd name="T63" fmla="*/ 227 h 1247"/>
                <a:gd name="T64" fmla="*/ 680 w 907"/>
                <a:gd name="T65" fmla="*/ 113 h 1247"/>
                <a:gd name="T66" fmla="*/ 567 w 907"/>
                <a:gd name="T67" fmla="*/ 113 h 1247"/>
                <a:gd name="T68" fmla="*/ 567 w 907"/>
                <a:gd name="T69" fmla="*/ 0 h 1247"/>
                <a:gd name="T70" fmla="*/ 226 w 907"/>
                <a:gd name="T71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7" h="1247">
                  <a:moveTo>
                    <a:pt x="226" y="0"/>
                  </a:moveTo>
                  <a:lnTo>
                    <a:pt x="226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1021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907" y="1021"/>
                  </a:lnTo>
                  <a:lnTo>
                    <a:pt x="907" y="907"/>
                  </a:lnTo>
                  <a:lnTo>
                    <a:pt x="680" y="907"/>
                  </a:lnTo>
                  <a:lnTo>
                    <a:pt x="680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4" name="Freeform 744">
              <a:extLst>
                <a:ext uri="{FF2B5EF4-FFF2-40B4-BE49-F238E27FC236}">
                  <a16:creationId xmlns:a16="http://schemas.microsoft.com/office/drawing/2014/main" id="{8FEEF259-E364-4365-9238-A7B6536B4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457"/>
              <a:ext cx="1021" cy="1474"/>
            </a:xfrm>
            <a:custGeom>
              <a:avLst/>
              <a:gdLst>
                <a:gd name="T0" fmla="*/ 454 w 1021"/>
                <a:gd name="T1" fmla="*/ 680 h 1474"/>
                <a:gd name="T2" fmla="*/ 454 w 1021"/>
                <a:gd name="T3" fmla="*/ 1021 h 1474"/>
                <a:gd name="T4" fmla="*/ 113 w 1021"/>
                <a:gd name="T5" fmla="*/ 1021 h 1474"/>
                <a:gd name="T6" fmla="*/ 113 w 1021"/>
                <a:gd name="T7" fmla="*/ 1134 h 1474"/>
                <a:gd name="T8" fmla="*/ 0 w 1021"/>
                <a:gd name="T9" fmla="*/ 1134 h 1474"/>
                <a:gd name="T10" fmla="*/ 0 w 1021"/>
                <a:gd name="T11" fmla="*/ 1361 h 1474"/>
                <a:gd name="T12" fmla="*/ 113 w 1021"/>
                <a:gd name="T13" fmla="*/ 1361 h 1474"/>
                <a:gd name="T14" fmla="*/ 113 w 1021"/>
                <a:gd name="T15" fmla="*/ 1247 h 1474"/>
                <a:gd name="T16" fmla="*/ 227 w 1021"/>
                <a:gd name="T17" fmla="*/ 1247 h 1474"/>
                <a:gd name="T18" fmla="*/ 227 w 1021"/>
                <a:gd name="T19" fmla="*/ 1474 h 1474"/>
                <a:gd name="T20" fmla="*/ 454 w 1021"/>
                <a:gd name="T21" fmla="*/ 1474 h 1474"/>
                <a:gd name="T22" fmla="*/ 454 w 1021"/>
                <a:gd name="T23" fmla="*/ 1247 h 1474"/>
                <a:gd name="T24" fmla="*/ 680 w 1021"/>
                <a:gd name="T25" fmla="*/ 1247 h 1474"/>
                <a:gd name="T26" fmla="*/ 680 w 1021"/>
                <a:gd name="T27" fmla="*/ 1361 h 1474"/>
                <a:gd name="T28" fmla="*/ 794 w 1021"/>
                <a:gd name="T29" fmla="*/ 1361 h 1474"/>
                <a:gd name="T30" fmla="*/ 794 w 1021"/>
                <a:gd name="T31" fmla="*/ 1247 h 1474"/>
                <a:gd name="T32" fmla="*/ 1021 w 1021"/>
                <a:gd name="T33" fmla="*/ 1247 h 1474"/>
                <a:gd name="T34" fmla="*/ 1021 w 1021"/>
                <a:gd name="T35" fmla="*/ 680 h 1474"/>
                <a:gd name="T36" fmla="*/ 794 w 1021"/>
                <a:gd name="T37" fmla="*/ 680 h 1474"/>
                <a:gd name="T38" fmla="*/ 794 w 1021"/>
                <a:gd name="T39" fmla="*/ 340 h 1474"/>
                <a:gd name="T40" fmla="*/ 907 w 1021"/>
                <a:gd name="T41" fmla="*/ 340 h 1474"/>
                <a:gd name="T42" fmla="*/ 907 w 1021"/>
                <a:gd name="T43" fmla="*/ 113 h 1474"/>
                <a:gd name="T44" fmla="*/ 794 w 1021"/>
                <a:gd name="T45" fmla="*/ 113 h 1474"/>
                <a:gd name="T46" fmla="*/ 794 w 1021"/>
                <a:gd name="T47" fmla="*/ 0 h 1474"/>
                <a:gd name="T48" fmla="*/ 680 w 1021"/>
                <a:gd name="T49" fmla="*/ 0 h 1474"/>
                <a:gd name="T50" fmla="*/ 680 w 1021"/>
                <a:gd name="T51" fmla="*/ 113 h 1474"/>
                <a:gd name="T52" fmla="*/ 567 w 1021"/>
                <a:gd name="T53" fmla="*/ 113 h 1474"/>
                <a:gd name="T54" fmla="*/ 567 w 1021"/>
                <a:gd name="T55" fmla="*/ 227 h 1474"/>
                <a:gd name="T56" fmla="*/ 454 w 1021"/>
                <a:gd name="T57" fmla="*/ 227 h 1474"/>
                <a:gd name="T58" fmla="*/ 454 w 1021"/>
                <a:gd name="T59" fmla="*/ 454 h 1474"/>
                <a:gd name="T60" fmla="*/ 567 w 1021"/>
                <a:gd name="T61" fmla="*/ 454 h 1474"/>
                <a:gd name="T62" fmla="*/ 567 w 1021"/>
                <a:gd name="T63" fmla="*/ 680 h 1474"/>
                <a:gd name="T64" fmla="*/ 454 w 1021"/>
                <a:gd name="T65" fmla="*/ 68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1" h="1474">
                  <a:moveTo>
                    <a:pt x="454" y="680"/>
                  </a:moveTo>
                  <a:lnTo>
                    <a:pt x="454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361"/>
                  </a:lnTo>
                  <a:lnTo>
                    <a:pt x="113" y="1361"/>
                  </a:lnTo>
                  <a:lnTo>
                    <a:pt x="113" y="1247"/>
                  </a:lnTo>
                  <a:lnTo>
                    <a:pt x="227" y="1247"/>
                  </a:lnTo>
                  <a:lnTo>
                    <a:pt x="227" y="1474"/>
                  </a:lnTo>
                  <a:lnTo>
                    <a:pt x="454" y="1474"/>
                  </a:lnTo>
                  <a:lnTo>
                    <a:pt x="454" y="1247"/>
                  </a:lnTo>
                  <a:lnTo>
                    <a:pt x="680" y="1247"/>
                  </a:lnTo>
                  <a:lnTo>
                    <a:pt x="680" y="1361"/>
                  </a:lnTo>
                  <a:lnTo>
                    <a:pt x="794" y="1361"/>
                  </a:lnTo>
                  <a:lnTo>
                    <a:pt x="794" y="1247"/>
                  </a:lnTo>
                  <a:lnTo>
                    <a:pt x="1021" y="1247"/>
                  </a:lnTo>
                  <a:lnTo>
                    <a:pt x="1021" y="680"/>
                  </a:lnTo>
                  <a:lnTo>
                    <a:pt x="794" y="680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680"/>
                  </a:lnTo>
                  <a:lnTo>
                    <a:pt x="454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5" name="Freeform 745">
              <a:extLst>
                <a:ext uri="{FF2B5EF4-FFF2-40B4-BE49-F238E27FC236}">
                  <a16:creationId xmlns:a16="http://schemas.microsoft.com/office/drawing/2014/main" id="{A650FEE1-C220-427E-AC1E-0A612985B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704"/>
              <a:ext cx="907" cy="794"/>
            </a:xfrm>
            <a:custGeom>
              <a:avLst/>
              <a:gdLst>
                <a:gd name="T0" fmla="*/ 227 w 907"/>
                <a:gd name="T1" fmla="*/ 0 h 794"/>
                <a:gd name="T2" fmla="*/ 114 w 907"/>
                <a:gd name="T3" fmla="*/ 0 h 794"/>
                <a:gd name="T4" fmla="*/ 114 w 907"/>
                <a:gd name="T5" fmla="*/ 341 h 794"/>
                <a:gd name="T6" fmla="*/ 0 w 907"/>
                <a:gd name="T7" fmla="*/ 341 h 794"/>
                <a:gd name="T8" fmla="*/ 0 w 907"/>
                <a:gd name="T9" fmla="*/ 454 h 794"/>
                <a:gd name="T10" fmla="*/ 114 w 907"/>
                <a:gd name="T11" fmla="*/ 454 h 794"/>
                <a:gd name="T12" fmla="*/ 114 w 907"/>
                <a:gd name="T13" fmla="*/ 567 h 794"/>
                <a:gd name="T14" fmla="*/ 227 w 907"/>
                <a:gd name="T15" fmla="*/ 567 h 794"/>
                <a:gd name="T16" fmla="*/ 227 w 907"/>
                <a:gd name="T17" fmla="*/ 681 h 794"/>
                <a:gd name="T18" fmla="*/ 227 w 907"/>
                <a:gd name="T19" fmla="*/ 794 h 794"/>
                <a:gd name="T20" fmla="*/ 454 w 907"/>
                <a:gd name="T21" fmla="*/ 794 h 794"/>
                <a:gd name="T22" fmla="*/ 454 w 907"/>
                <a:gd name="T23" fmla="*/ 681 h 794"/>
                <a:gd name="T24" fmla="*/ 567 w 907"/>
                <a:gd name="T25" fmla="*/ 681 h 794"/>
                <a:gd name="T26" fmla="*/ 567 w 907"/>
                <a:gd name="T27" fmla="*/ 454 h 794"/>
                <a:gd name="T28" fmla="*/ 681 w 907"/>
                <a:gd name="T29" fmla="*/ 454 h 794"/>
                <a:gd name="T30" fmla="*/ 681 w 907"/>
                <a:gd name="T31" fmla="*/ 341 h 794"/>
                <a:gd name="T32" fmla="*/ 794 w 907"/>
                <a:gd name="T33" fmla="*/ 341 h 794"/>
                <a:gd name="T34" fmla="*/ 794 w 907"/>
                <a:gd name="T35" fmla="*/ 227 h 794"/>
                <a:gd name="T36" fmla="*/ 907 w 907"/>
                <a:gd name="T37" fmla="*/ 227 h 794"/>
                <a:gd name="T38" fmla="*/ 907 w 907"/>
                <a:gd name="T39" fmla="*/ 114 h 794"/>
                <a:gd name="T40" fmla="*/ 681 w 907"/>
                <a:gd name="T41" fmla="*/ 114 h 794"/>
                <a:gd name="T42" fmla="*/ 681 w 907"/>
                <a:gd name="T43" fmla="*/ 227 h 794"/>
                <a:gd name="T44" fmla="*/ 454 w 907"/>
                <a:gd name="T45" fmla="*/ 227 h 794"/>
                <a:gd name="T46" fmla="*/ 454 w 907"/>
                <a:gd name="T47" fmla="*/ 0 h 794"/>
                <a:gd name="T48" fmla="*/ 340 w 907"/>
                <a:gd name="T49" fmla="*/ 0 h 794"/>
                <a:gd name="T50" fmla="*/ 340 w 907"/>
                <a:gd name="T51" fmla="*/ 114 h 794"/>
                <a:gd name="T52" fmla="*/ 227 w 907"/>
                <a:gd name="T53" fmla="*/ 114 h 794"/>
                <a:gd name="T54" fmla="*/ 227 w 907"/>
                <a:gd name="T5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7" h="794">
                  <a:moveTo>
                    <a:pt x="227" y="0"/>
                  </a:moveTo>
                  <a:lnTo>
                    <a:pt x="114" y="0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454" y="794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6" name="Freeform 746">
              <a:extLst>
                <a:ext uri="{FF2B5EF4-FFF2-40B4-BE49-F238E27FC236}">
                  <a16:creationId xmlns:a16="http://schemas.microsoft.com/office/drawing/2014/main" id="{C8CEE219-1BD0-4873-B7ED-A849604BE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3704"/>
              <a:ext cx="227" cy="114"/>
            </a:xfrm>
            <a:custGeom>
              <a:avLst/>
              <a:gdLst>
                <a:gd name="T0" fmla="*/ 0 w 227"/>
                <a:gd name="T1" fmla="*/ 0 h 114"/>
                <a:gd name="T2" fmla="*/ 0 w 227"/>
                <a:gd name="T3" fmla="*/ 114 h 114"/>
                <a:gd name="T4" fmla="*/ 227 w 227"/>
                <a:gd name="T5" fmla="*/ 114 h 114"/>
                <a:gd name="T6" fmla="*/ 227 w 227"/>
                <a:gd name="T7" fmla="*/ 0 h 114"/>
                <a:gd name="T8" fmla="*/ 0 w 22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4">
                  <a:moveTo>
                    <a:pt x="0" y="0"/>
                  </a:move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7" name="Rectangle 747">
              <a:extLst>
                <a:ext uri="{FF2B5EF4-FFF2-40B4-BE49-F238E27FC236}">
                  <a16:creationId xmlns:a16="http://schemas.microsoft.com/office/drawing/2014/main" id="{2B7C5CC7-ACB2-4F70-B116-51138D295A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3931"/>
              <a:ext cx="227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9" name="Rectangle 749">
              <a:extLst>
                <a:ext uri="{FF2B5EF4-FFF2-40B4-BE49-F238E27FC236}">
                  <a16:creationId xmlns:a16="http://schemas.microsoft.com/office/drawing/2014/main" id="{8F481CDA-9908-4691-9BE0-7E992E646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4044"/>
              <a:ext cx="227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0" name="Rectangle 750">
              <a:extLst>
                <a:ext uri="{FF2B5EF4-FFF2-40B4-BE49-F238E27FC236}">
                  <a16:creationId xmlns:a16="http://schemas.microsoft.com/office/drawing/2014/main" id="{96F9AE3D-EAB4-4D34-B730-244F013A73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3818"/>
              <a:ext cx="114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1" name="Rectangle 751">
              <a:extLst>
                <a:ext uri="{FF2B5EF4-FFF2-40B4-BE49-F238E27FC236}">
                  <a16:creationId xmlns:a16="http://schemas.microsoft.com/office/drawing/2014/main" id="{4B2C1C41-FCD9-4E6B-B6D1-7DF5BFF22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3931"/>
              <a:ext cx="114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2" name="Rectangle 752">
              <a:extLst>
                <a:ext uri="{FF2B5EF4-FFF2-40B4-BE49-F238E27FC236}">
                  <a16:creationId xmlns:a16="http://schemas.microsoft.com/office/drawing/2014/main" id="{881935EC-E520-460D-B8CA-1F0305ED5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4385"/>
              <a:ext cx="114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999" name="Group 759">
            <a:extLst>
              <a:ext uri="{FF2B5EF4-FFF2-40B4-BE49-F238E27FC236}">
                <a16:creationId xmlns:a16="http://schemas.microsoft.com/office/drawing/2014/main" id="{BE3DA695-12BD-4850-9BAF-ACD0927D0318}"/>
              </a:ext>
            </a:extLst>
          </p:cNvPr>
          <p:cNvGrpSpPr>
            <a:grpSpLocks/>
          </p:cNvGrpSpPr>
          <p:nvPr/>
        </p:nvGrpSpPr>
        <p:grpSpPr bwMode="auto">
          <a:xfrm>
            <a:off x="5500688" y="3900488"/>
            <a:ext cx="2879725" cy="3779837"/>
            <a:chOff x="3465" y="2457"/>
            <a:chExt cx="1814" cy="2381"/>
          </a:xfrm>
        </p:grpSpPr>
        <p:sp>
          <p:nvSpPr>
            <p:cNvPr id="10993" name="Freeform 753">
              <a:extLst>
                <a:ext uri="{FF2B5EF4-FFF2-40B4-BE49-F238E27FC236}">
                  <a16:creationId xmlns:a16="http://schemas.microsoft.com/office/drawing/2014/main" id="{AF87490A-BAD6-4DAB-84AD-F3E910064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4271"/>
              <a:ext cx="681" cy="567"/>
            </a:xfrm>
            <a:custGeom>
              <a:avLst/>
              <a:gdLst>
                <a:gd name="T0" fmla="*/ 227 w 681"/>
                <a:gd name="T1" fmla="*/ 0 h 567"/>
                <a:gd name="T2" fmla="*/ 681 w 681"/>
                <a:gd name="T3" fmla="*/ 0 h 567"/>
                <a:gd name="T4" fmla="*/ 681 w 681"/>
                <a:gd name="T5" fmla="*/ 227 h 567"/>
                <a:gd name="T6" fmla="*/ 567 w 681"/>
                <a:gd name="T7" fmla="*/ 227 h 567"/>
                <a:gd name="T8" fmla="*/ 567 w 681"/>
                <a:gd name="T9" fmla="*/ 454 h 567"/>
                <a:gd name="T10" fmla="*/ 340 w 681"/>
                <a:gd name="T11" fmla="*/ 454 h 567"/>
                <a:gd name="T12" fmla="*/ 340 w 681"/>
                <a:gd name="T13" fmla="*/ 567 h 567"/>
                <a:gd name="T14" fmla="*/ 114 w 681"/>
                <a:gd name="T15" fmla="*/ 567 h 567"/>
                <a:gd name="T16" fmla="*/ 114 w 681"/>
                <a:gd name="T17" fmla="*/ 454 h 567"/>
                <a:gd name="T18" fmla="*/ 0 w 681"/>
                <a:gd name="T19" fmla="*/ 454 h 567"/>
                <a:gd name="T20" fmla="*/ 0 w 681"/>
                <a:gd name="T21" fmla="*/ 341 h 567"/>
                <a:gd name="T22" fmla="*/ 114 w 681"/>
                <a:gd name="T23" fmla="*/ 341 h 567"/>
                <a:gd name="T24" fmla="*/ 114 w 681"/>
                <a:gd name="T25" fmla="*/ 0 h 567"/>
                <a:gd name="T26" fmla="*/ 227 w 681"/>
                <a:gd name="T2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1" h="567">
                  <a:moveTo>
                    <a:pt x="227" y="0"/>
                  </a:moveTo>
                  <a:lnTo>
                    <a:pt x="681" y="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5" name="Freeform 755">
              <a:extLst>
                <a:ext uri="{FF2B5EF4-FFF2-40B4-BE49-F238E27FC236}">
                  <a16:creationId xmlns:a16="http://schemas.microsoft.com/office/drawing/2014/main" id="{917245F9-2AD9-414D-BB08-DD8C2F53D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2457"/>
              <a:ext cx="1134" cy="1814"/>
            </a:xfrm>
            <a:custGeom>
              <a:avLst/>
              <a:gdLst>
                <a:gd name="T0" fmla="*/ 907 w 1134"/>
                <a:gd name="T1" fmla="*/ 1814 h 1814"/>
                <a:gd name="T2" fmla="*/ 454 w 1134"/>
                <a:gd name="T3" fmla="*/ 1814 h 1814"/>
                <a:gd name="T4" fmla="*/ 454 w 1134"/>
                <a:gd name="T5" fmla="*/ 1588 h 1814"/>
                <a:gd name="T6" fmla="*/ 340 w 1134"/>
                <a:gd name="T7" fmla="*/ 1588 h 1814"/>
                <a:gd name="T8" fmla="*/ 340 w 1134"/>
                <a:gd name="T9" fmla="*/ 1247 h 1814"/>
                <a:gd name="T10" fmla="*/ 227 w 1134"/>
                <a:gd name="T11" fmla="*/ 1247 h 1814"/>
                <a:gd name="T12" fmla="*/ 227 w 1134"/>
                <a:gd name="T13" fmla="*/ 1134 h 1814"/>
                <a:gd name="T14" fmla="*/ 0 w 1134"/>
                <a:gd name="T15" fmla="*/ 1134 h 1814"/>
                <a:gd name="T16" fmla="*/ 0 w 1134"/>
                <a:gd name="T17" fmla="*/ 1021 h 1814"/>
                <a:gd name="T18" fmla="*/ 113 w 1134"/>
                <a:gd name="T19" fmla="*/ 1021 h 1814"/>
                <a:gd name="T20" fmla="*/ 113 w 1134"/>
                <a:gd name="T21" fmla="*/ 907 h 1814"/>
                <a:gd name="T22" fmla="*/ 227 w 1134"/>
                <a:gd name="T23" fmla="*/ 907 h 1814"/>
                <a:gd name="T24" fmla="*/ 227 w 1134"/>
                <a:gd name="T25" fmla="*/ 794 h 1814"/>
                <a:gd name="T26" fmla="*/ 340 w 1134"/>
                <a:gd name="T27" fmla="*/ 794 h 1814"/>
                <a:gd name="T28" fmla="*/ 340 w 1134"/>
                <a:gd name="T29" fmla="*/ 567 h 1814"/>
                <a:gd name="T30" fmla="*/ 454 w 1134"/>
                <a:gd name="T31" fmla="*/ 567 h 1814"/>
                <a:gd name="T32" fmla="*/ 454 w 1134"/>
                <a:gd name="T33" fmla="*/ 340 h 1814"/>
                <a:gd name="T34" fmla="*/ 680 w 1134"/>
                <a:gd name="T35" fmla="*/ 340 h 1814"/>
                <a:gd name="T36" fmla="*/ 680 w 1134"/>
                <a:gd name="T37" fmla="*/ 227 h 1814"/>
                <a:gd name="T38" fmla="*/ 567 w 1134"/>
                <a:gd name="T39" fmla="*/ 227 h 1814"/>
                <a:gd name="T40" fmla="*/ 567 w 1134"/>
                <a:gd name="T41" fmla="*/ 0 h 1814"/>
                <a:gd name="T42" fmla="*/ 794 w 1134"/>
                <a:gd name="T43" fmla="*/ 0 h 1814"/>
                <a:gd name="T44" fmla="*/ 794 w 1134"/>
                <a:gd name="T45" fmla="*/ 227 h 1814"/>
                <a:gd name="T46" fmla="*/ 907 w 1134"/>
                <a:gd name="T47" fmla="*/ 227 h 1814"/>
                <a:gd name="T48" fmla="*/ 907 w 1134"/>
                <a:gd name="T49" fmla="*/ 454 h 1814"/>
                <a:gd name="T50" fmla="*/ 1021 w 1134"/>
                <a:gd name="T51" fmla="*/ 454 h 1814"/>
                <a:gd name="T52" fmla="*/ 1021 w 1134"/>
                <a:gd name="T53" fmla="*/ 567 h 1814"/>
                <a:gd name="T54" fmla="*/ 1134 w 1134"/>
                <a:gd name="T55" fmla="*/ 567 h 1814"/>
                <a:gd name="T56" fmla="*/ 1134 w 1134"/>
                <a:gd name="T57" fmla="*/ 794 h 1814"/>
                <a:gd name="T58" fmla="*/ 1021 w 1134"/>
                <a:gd name="T59" fmla="*/ 794 h 1814"/>
                <a:gd name="T60" fmla="*/ 1021 w 1134"/>
                <a:gd name="T61" fmla="*/ 907 h 1814"/>
                <a:gd name="T62" fmla="*/ 1134 w 1134"/>
                <a:gd name="T63" fmla="*/ 907 h 1814"/>
                <a:gd name="T64" fmla="*/ 1134 w 1134"/>
                <a:gd name="T65" fmla="*/ 1361 h 1814"/>
                <a:gd name="T66" fmla="*/ 907 w 1134"/>
                <a:gd name="T67" fmla="*/ 1361 h 1814"/>
                <a:gd name="T68" fmla="*/ 907 w 1134"/>
                <a:gd name="T69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814">
                  <a:moveTo>
                    <a:pt x="907" y="1814"/>
                  </a:moveTo>
                  <a:lnTo>
                    <a:pt x="454" y="1814"/>
                  </a:lnTo>
                  <a:lnTo>
                    <a:pt x="454" y="1588"/>
                  </a:lnTo>
                  <a:lnTo>
                    <a:pt x="340" y="1588"/>
                  </a:lnTo>
                  <a:lnTo>
                    <a:pt x="340" y="1247"/>
                  </a:lnTo>
                  <a:lnTo>
                    <a:pt x="227" y="1247"/>
                  </a:lnTo>
                  <a:lnTo>
                    <a:pt x="227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1134" y="907"/>
                  </a:lnTo>
                  <a:lnTo>
                    <a:pt x="1134" y="1361"/>
                  </a:lnTo>
                  <a:lnTo>
                    <a:pt x="907" y="1361"/>
                  </a:lnTo>
                  <a:lnTo>
                    <a:pt x="907" y="181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6" name="Freeform 756">
              <a:extLst>
                <a:ext uri="{FF2B5EF4-FFF2-40B4-BE49-F238E27FC236}">
                  <a16:creationId xmlns:a16="http://schemas.microsoft.com/office/drawing/2014/main" id="{E9AF2C7A-BF05-4676-B248-7E76B0E92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818"/>
              <a:ext cx="227" cy="567"/>
            </a:xfrm>
            <a:custGeom>
              <a:avLst/>
              <a:gdLst>
                <a:gd name="T0" fmla="*/ 227 w 227"/>
                <a:gd name="T1" fmla="*/ 0 h 567"/>
                <a:gd name="T2" fmla="*/ 227 w 227"/>
                <a:gd name="T3" fmla="*/ 567 h 567"/>
                <a:gd name="T4" fmla="*/ 114 w 227"/>
                <a:gd name="T5" fmla="*/ 567 h 567"/>
                <a:gd name="T6" fmla="*/ 114 w 227"/>
                <a:gd name="T7" fmla="*/ 453 h 567"/>
                <a:gd name="T8" fmla="*/ 0 w 227"/>
                <a:gd name="T9" fmla="*/ 453 h 567"/>
                <a:gd name="T10" fmla="*/ 0 w 227"/>
                <a:gd name="T11" fmla="*/ 0 h 567"/>
                <a:gd name="T12" fmla="*/ 227 w 227"/>
                <a:gd name="T1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567">
                  <a:moveTo>
                    <a:pt x="227" y="0"/>
                  </a:moveTo>
                  <a:lnTo>
                    <a:pt x="227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7" name="Freeform 757">
              <a:extLst>
                <a:ext uri="{FF2B5EF4-FFF2-40B4-BE49-F238E27FC236}">
                  <a16:creationId xmlns:a16="http://schemas.microsoft.com/office/drawing/2014/main" id="{66E5D53E-D91D-455C-8CD2-8E096D095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364"/>
              <a:ext cx="680" cy="1134"/>
            </a:xfrm>
            <a:custGeom>
              <a:avLst/>
              <a:gdLst>
                <a:gd name="T0" fmla="*/ 0 w 680"/>
                <a:gd name="T1" fmla="*/ 1021 h 1134"/>
                <a:gd name="T2" fmla="*/ 340 w 680"/>
                <a:gd name="T3" fmla="*/ 1021 h 1134"/>
                <a:gd name="T4" fmla="*/ 340 w 680"/>
                <a:gd name="T5" fmla="*/ 1134 h 1134"/>
                <a:gd name="T6" fmla="*/ 567 w 680"/>
                <a:gd name="T7" fmla="*/ 1134 h 1134"/>
                <a:gd name="T8" fmla="*/ 567 w 680"/>
                <a:gd name="T9" fmla="*/ 907 h 1134"/>
                <a:gd name="T10" fmla="*/ 454 w 680"/>
                <a:gd name="T11" fmla="*/ 907 h 1134"/>
                <a:gd name="T12" fmla="*/ 454 w 680"/>
                <a:gd name="T13" fmla="*/ 794 h 1134"/>
                <a:gd name="T14" fmla="*/ 340 w 680"/>
                <a:gd name="T15" fmla="*/ 794 h 1134"/>
                <a:gd name="T16" fmla="*/ 340 w 680"/>
                <a:gd name="T17" fmla="*/ 681 h 1134"/>
                <a:gd name="T18" fmla="*/ 454 w 680"/>
                <a:gd name="T19" fmla="*/ 681 h 1134"/>
                <a:gd name="T20" fmla="*/ 454 w 680"/>
                <a:gd name="T21" fmla="*/ 340 h 1134"/>
                <a:gd name="T22" fmla="*/ 567 w 680"/>
                <a:gd name="T23" fmla="*/ 340 h 1134"/>
                <a:gd name="T24" fmla="*/ 567 w 680"/>
                <a:gd name="T25" fmla="*/ 227 h 1134"/>
                <a:gd name="T26" fmla="*/ 680 w 680"/>
                <a:gd name="T27" fmla="*/ 227 h 1134"/>
                <a:gd name="T28" fmla="*/ 680 w 680"/>
                <a:gd name="T29" fmla="*/ 114 h 1134"/>
                <a:gd name="T30" fmla="*/ 454 w 680"/>
                <a:gd name="T31" fmla="*/ 114 h 1134"/>
                <a:gd name="T32" fmla="*/ 454 w 680"/>
                <a:gd name="T33" fmla="*/ 0 h 1134"/>
                <a:gd name="T34" fmla="*/ 340 w 680"/>
                <a:gd name="T35" fmla="*/ 0 h 1134"/>
                <a:gd name="T36" fmla="*/ 340 w 680"/>
                <a:gd name="T37" fmla="*/ 227 h 1134"/>
                <a:gd name="T38" fmla="*/ 227 w 680"/>
                <a:gd name="T39" fmla="*/ 227 h 1134"/>
                <a:gd name="T40" fmla="*/ 227 w 680"/>
                <a:gd name="T41" fmla="*/ 340 h 1134"/>
                <a:gd name="T42" fmla="*/ 0 w 680"/>
                <a:gd name="T43" fmla="*/ 340 h 1134"/>
                <a:gd name="T44" fmla="*/ 0 w 680"/>
                <a:gd name="T45" fmla="*/ 102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1134">
                  <a:moveTo>
                    <a:pt x="0" y="1021"/>
                  </a:moveTo>
                  <a:lnTo>
                    <a:pt x="340" y="1021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454" y="681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8" name="Freeform 758">
              <a:extLst>
                <a:ext uri="{FF2B5EF4-FFF2-40B4-BE49-F238E27FC236}">
                  <a16:creationId xmlns:a16="http://schemas.microsoft.com/office/drawing/2014/main" id="{87E68248-1FF4-4A88-9F03-96A3700B3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4498"/>
              <a:ext cx="453" cy="114"/>
            </a:xfrm>
            <a:custGeom>
              <a:avLst/>
              <a:gdLst>
                <a:gd name="T0" fmla="*/ 0 w 453"/>
                <a:gd name="T1" fmla="*/ 114 h 114"/>
                <a:gd name="T2" fmla="*/ 0 w 453"/>
                <a:gd name="T3" fmla="*/ 0 h 114"/>
                <a:gd name="T4" fmla="*/ 453 w 453"/>
                <a:gd name="T5" fmla="*/ 0 h 114"/>
                <a:gd name="T6" fmla="*/ 453 w 453"/>
                <a:gd name="T7" fmla="*/ 114 h 114"/>
                <a:gd name="T8" fmla="*/ 0 w 45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14">
                  <a:moveTo>
                    <a:pt x="0" y="114"/>
                  </a:moveTo>
                  <a:lnTo>
                    <a:pt x="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002" name="Group 762">
            <a:extLst>
              <a:ext uri="{FF2B5EF4-FFF2-40B4-BE49-F238E27FC236}">
                <a16:creationId xmlns:a16="http://schemas.microsoft.com/office/drawing/2014/main" id="{18E5E9BE-316F-4EC1-9DCD-F51C48B920C4}"/>
              </a:ext>
            </a:extLst>
          </p:cNvPr>
          <p:cNvGrpSpPr>
            <a:grpSpLocks/>
          </p:cNvGrpSpPr>
          <p:nvPr/>
        </p:nvGrpSpPr>
        <p:grpSpPr bwMode="auto">
          <a:xfrm>
            <a:off x="8245475" y="6421438"/>
            <a:ext cx="530225" cy="133350"/>
            <a:chOff x="1366" y="812"/>
            <a:chExt cx="334" cy="84"/>
          </a:xfrm>
        </p:grpSpPr>
        <p:sp>
          <p:nvSpPr>
            <p:cNvPr id="11003" name="WordArt 763">
              <a:extLst>
                <a:ext uri="{FF2B5EF4-FFF2-40B4-BE49-F238E27FC236}">
                  <a16:creationId xmlns:a16="http://schemas.microsoft.com/office/drawing/2014/main" id="{148260AD-EBCA-4FEE-BA01-3DA1ED900A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6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瀬戸内市</a:t>
              </a:r>
            </a:p>
          </p:txBody>
        </p:sp>
        <p:sp>
          <p:nvSpPr>
            <p:cNvPr id="11004" name="WordArt 764">
              <a:extLst>
                <a:ext uri="{FF2B5EF4-FFF2-40B4-BE49-F238E27FC236}">
                  <a16:creationId xmlns:a16="http://schemas.microsoft.com/office/drawing/2014/main" id="{4A3F2B42-F23F-45B6-94FB-4A9856ABEA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7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瀬戸内市</a:t>
              </a:r>
            </a:p>
          </p:txBody>
        </p:sp>
      </p:grpSp>
      <p:grpSp>
        <p:nvGrpSpPr>
          <p:cNvPr id="11005" name="Group 765">
            <a:extLst>
              <a:ext uri="{FF2B5EF4-FFF2-40B4-BE49-F238E27FC236}">
                <a16:creationId xmlns:a16="http://schemas.microsoft.com/office/drawing/2014/main" id="{008351D9-1714-4B76-8396-3CAAD425AE18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6061075"/>
            <a:ext cx="396875" cy="133350"/>
            <a:chOff x="573" y="812"/>
            <a:chExt cx="250" cy="84"/>
          </a:xfrm>
        </p:grpSpPr>
        <p:sp>
          <p:nvSpPr>
            <p:cNvPr id="11006" name="WordArt 766">
              <a:extLst>
                <a:ext uri="{FF2B5EF4-FFF2-40B4-BE49-F238E27FC236}">
                  <a16:creationId xmlns:a16="http://schemas.microsoft.com/office/drawing/2014/main" id="{6C4FA025-4C73-4F73-B98A-DD9E04E2FF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岡山市</a:t>
              </a:r>
            </a:p>
          </p:txBody>
        </p:sp>
        <p:sp>
          <p:nvSpPr>
            <p:cNvPr id="11007" name="WordArt 767">
              <a:extLst>
                <a:ext uri="{FF2B5EF4-FFF2-40B4-BE49-F238E27FC236}">
                  <a16:creationId xmlns:a16="http://schemas.microsoft.com/office/drawing/2014/main" id="{5B05FF52-833F-4AA5-8016-229564C3D7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岡山市</a:t>
              </a:r>
            </a:p>
          </p:txBody>
        </p:sp>
      </p:grpSp>
      <p:grpSp>
        <p:nvGrpSpPr>
          <p:cNvPr id="11008" name="Group 768">
            <a:extLst>
              <a:ext uri="{FF2B5EF4-FFF2-40B4-BE49-F238E27FC236}">
                <a16:creationId xmlns:a16="http://schemas.microsoft.com/office/drawing/2014/main" id="{2B99893B-329B-400B-A8F9-7030F726F13C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5656263"/>
            <a:ext cx="274638" cy="133350"/>
            <a:chOff x="174" y="812"/>
            <a:chExt cx="173" cy="84"/>
          </a:xfrm>
        </p:grpSpPr>
        <p:sp>
          <p:nvSpPr>
            <p:cNvPr id="11009" name="WordArt 769">
              <a:extLst>
                <a:ext uri="{FF2B5EF4-FFF2-40B4-BE49-F238E27FC236}">
                  <a16:creationId xmlns:a16="http://schemas.microsoft.com/office/drawing/2014/main" id="{0205182A-269E-4B03-B419-CA4CE9DC08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4" y="81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1010" name="WordArt 770">
              <a:extLst>
                <a:ext uri="{FF2B5EF4-FFF2-40B4-BE49-F238E27FC236}">
                  <a16:creationId xmlns:a16="http://schemas.microsoft.com/office/drawing/2014/main" id="{C9205C2E-F8D3-4EB9-A874-D1B728AFFF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" y="81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1011" name="Group 771">
            <a:extLst>
              <a:ext uri="{FF2B5EF4-FFF2-40B4-BE49-F238E27FC236}">
                <a16:creationId xmlns:a16="http://schemas.microsoft.com/office/drawing/2014/main" id="{D8B12C2E-528B-401B-BD81-911544563FF6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6465888"/>
            <a:ext cx="274637" cy="133350"/>
            <a:chOff x="174" y="956"/>
            <a:chExt cx="173" cy="84"/>
          </a:xfrm>
        </p:grpSpPr>
        <p:sp>
          <p:nvSpPr>
            <p:cNvPr id="11012" name="WordArt 772">
              <a:extLst>
                <a:ext uri="{FF2B5EF4-FFF2-40B4-BE49-F238E27FC236}">
                  <a16:creationId xmlns:a16="http://schemas.microsoft.com/office/drawing/2014/main" id="{44E1E329-F454-4F31-B6B8-8A8F5E2A9D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4" y="95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11013" name="WordArt 773">
              <a:extLst>
                <a:ext uri="{FF2B5EF4-FFF2-40B4-BE49-F238E27FC236}">
                  <a16:creationId xmlns:a16="http://schemas.microsoft.com/office/drawing/2014/main" id="{889CD355-4F3D-49A9-878F-409443A460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" y="95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11014" name="Group 774">
            <a:extLst>
              <a:ext uri="{FF2B5EF4-FFF2-40B4-BE49-F238E27FC236}">
                <a16:creationId xmlns:a16="http://schemas.microsoft.com/office/drawing/2014/main" id="{A6F60EF4-E4C9-4583-A423-F3A1F25978CA}"/>
              </a:ext>
            </a:extLst>
          </p:cNvPr>
          <p:cNvGrpSpPr>
            <a:grpSpLocks/>
          </p:cNvGrpSpPr>
          <p:nvPr/>
        </p:nvGrpSpPr>
        <p:grpSpPr bwMode="auto">
          <a:xfrm>
            <a:off x="6445250" y="7050088"/>
            <a:ext cx="274638" cy="133350"/>
            <a:chOff x="232" y="1296"/>
            <a:chExt cx="173" cy="84"/>
          </a:xfrm>
        </p:grpSpPr>
        <p:sp>
          <p:nvSpPr>
            <p:cNvPr id="11015" name="WordArt 775">
              <a:extLst>
                <a:ext uri="{FF2B5EF4-FFF2-40B4-BE49-F238E27FC236}">
                  <a16:creationId xmlns:a16="http://schemas.microsoft.com/office/drawing/2014/main" id="{6A6F612A-ECFF-4088-BB97-94762A3C1B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29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1016" name="WordArt 776">
              <a:extLst>
                <a:ext uri="{FF2B5EF4-FFF2-40B4-BE49-F238E27FC236}">
                  <a16:creationId xmlns:a16="http://schemas.microsoft.com/office/drawing/2014/main" id="{59B1F25A-3400-4458-AC21-DDFDA53CA9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29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1017" name="Group 777">
            <a:extLst>
              <a:ext uri="{FF2B5EF4-FFF2-40B4-BE49-F238E27FC236}">
                <a16:creationId xmlns:a16="http://schemas.microsoft.com/office/drawing/2014/main" id="{02201EF9-3C6A-4A04-93AA-D7173A666EA8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6240463"/>
            <a:ext cx="274637" cy="133350"/>
            <a:chOff x="232" y="1183"/>
            <a:chExt cx="173" cy="84"/>
          </a:xfrm>
        </p:grpSpPr>
        <p:sp>
          <p:nvSpPr>
            <p:cNvPr id="11018" name="WordArt 778">
              <a:extLst>
                <a:ext uri="{FF2B5EF4-FFF2-40B4-BE49-F238E27FC236}">
                  <a16:creationId xmlns:a16="http://schemas.microsoft.com/office/drawing/2014/main" id="{A8A5A2D9-5E11-41FB-B351-34CCF18B74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18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1019" name="WordArt 779">
              <a:extLst>
                <a:ext uri="{FF2B5EF4-FFF2-40B4-BE49-F238E27FC236}">
                  <a16:creationId xmlns:a16="http://schemas.microsoft.com/office/drawing/2014/main" id="{1B16D8B2-313C-4A73-874B-613C6EEE09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18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1020" name="Group 780">
            <a:extLst>
              <a:ext uri="{FF2B5EF4-FFF2-40B4-BE49-F238E27FC236}">
                <a16:creationId xmlns:a16="http://schemas.microsoft.com/office/drawing/2014/main" id="{F89120B8-20A5-40BC-BC95-0C54C3D76BD8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7726363"/>
            <a:ext cx="396875" cy="133350"/>
            <a:chOff x="913" y="729"/>
            <a:chExt cx="250" cy="84"/>
          </a:xfrm>
        </p:grpSpPr>
        <p:sp>
          <p:nvSpPr>
            <p:cNvPr id="11021" name="WordArt 781">
              <a:extLst>
                <a:ext uri="{FF2B5EF4-FFF2-40B4-BE49-F238E27FC236}">
                  <a16:creationId xmlns:a16="http://schemas.microsoft.com/office/drawing/2014/main" id="{5A741740-2BAD-4DDF-A194-90EBACA7DC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笠岡市</a:t>
              </a:r>
            </a:p>
          </p:txBody>
        </p:sp>
        <p:sp>
          <p:nvSpPr>
            <p:cNvPr id="11022" name="WordArt 782">
              <a:extLst>
                <a:ext uri="{FF2B5EF4-FFF2-40B4-BE49-F238E27FC236}">
                  <a16:creationId xmlns:a16="http://schemas.microsoft.com/office/drawing/2014/main" id="{6216CF05-8B7E-4E23-8055-4AF8F52366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笠岡市</a:t>
              </a:r>
            </a:p>
          </p:txBody>
        </p:sp>
      </p:grpSp>
      <p:grpSp>
        <p:nvGrpSpPr>
          <p:cNvPr id="11023" name="Group 783">
            <a:extLst>
              <a:ext uri="{FF2B5EF4-FFF2-40B4-BE49-F238E27FC236}">
                <a16:creationId xmlns:a16="http://schemas.microsoft.com/office/drawing/2014/main" id="{A2BD2343-9FBB-4FAA-8781-36AA3114F5D5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1514475"/>
            <a:ext cx="530225" cy="133350"/>
            <a:chOff x="1374" y="1069"/>
            <a:chExt cx="334" cy="84"/>
          </a:xfrm>
        </p:grpSpPr>
        <p:sp>
          <p:nvSpPr>
            <p:cNvPr id="11024" name="WordArt 784">
              <a:extLst>
                <a:ext uri="{FF2B5EF4-FFF2-40B4-BE49-F238E27FC236}">
                  <a16:creationId xmlns:a16="http://schemas.microsoft.com/office/drawing/2014/main" id="{5DE38471-2B8D-45D5-A0F6-071109E3D8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4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西粟倉村</a:t>
              </a:r>
            </a:p>
          </p:txBody>
        </p:sp>
        <p:sp>
          <p:nvSpPr>
            <p:cNvPr id="11025" name="WordArt 785">
              <a:extLst>
                <a:ext uri="{FF2B5EF4-FFF2-40B4-BE49-F238E27FC236}">
                  <a16:creationId xmlns:a16="http://schemas.microsoft.com/office/drawing/2014/main" id="{40BAC7FB-6EBF-4350-A0D8-99874FF532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5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西粟倉村</a:t>
              </a:r>
            </a:p>
          </p:txBody>
        </p:sp>
      </p:grpSp>
      <p:grpSp>
        <p:nvGrpSpPr>
          <p:cNvPr id="11026" name="Group 786">
            <a:extLst>
              <a:ext uri="{FF2B5EF4-FFF2-40B4-BE49-F238E27FC236}">
                <a16:creationId xmlns:a16="http://schemas.microsoft.com/office/drawing/2014/main" id="{BEFDE58B-C6A2-42C0-B53A-EFC8AEB53F43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4035425"/>
            <a:ext cx="530225" cy="133350"/>
            <a:chOff x="1479" y="1296"/>
            <a:chExt cx="334" cy="84"/>
          </a:xfrm>
        </p:grpSpPr>
        <p:sp>
          <p:nvSpPr>
            <p:cNvPr id="11027" name="WordArt 787">
              <a:extLst>
                <a:ext uri="{FF2B5EF4-FFF2-40B4-BE49-F238E27FC236}">
                  <a16:creationId xmlns:a16="http://schemas.microsoft.com/office/drawing/2014/main" id="{336AD8CC-F9CF-4683-8031-A18C369956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9" y="129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久米南町</a:t>
              </a:r>
            </a:p>
          </p:txBody>
        </p:sp>
        <p:sp>
          <p:nvSpPr>
            <p:cNvPr id="11028" name="WordArt 788">
              <a:extLst>
                <a:ext uri="{FF2B5EF4-FFF2-40B4-BE49-F238E27FC236}">
                  <a16:creationId xmlns:a16="http://schemas.microsoft.com/office/drawing/2014/main" id="{8842F124-13D8-4AC6-85D7-ABC8167558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29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久米南町</a:t>
              </a:r>
            </a:p>
          </p:txBody>
        </p:sp>
      </p:grpSp>
      <p:grpSp>
        <p:nvGrpSpPr>
          <p:cNvPr id="11029" name="Group 789">
            <a:extLst>
              <a:ext uri="{FF2B5EF4-FFF2-40B4-BE49-F238E27FC236}">
                <a16:creationId xmlns:a16="http://schemas.microsoft.com/office/drawing/2014/main" id="{325C9337-CCCF-43C4-A1B4-A77978856AC0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4665663"/>
            <a:ext cx="530225" cy="133350"/>
            <a:chOff x="1479" y="1636"/>
            <a:chExt cx="334" cy="84"/>
          </a:xfrm>
        </p:grpSpPr>
        <p:sp>
          <p:nvSpPr>
            <p:cNvPr id="11030" name="WordArt 790">
              <a:extLst>
                <a:ext uri="{FF2B5EF4-FFF2-40B4-BE49-F238E27FC236}">
                  <a16:creationId xmlns:a16="http://schemas.microsoft.com/office/drawing/2014/main" id="{8DB41EA9-A428-483B-AD4A-9B9AF1F99D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9" y="163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吉備中央町</a:t>
              </a:r>
            </a:p>
          </p:txBody>
        </p:sp>
        <p:sp>
          <p:nvSpPr>
            <p:cNvPr id="11031" name="WordArt 791">
              <a:extLst>
                <a:ext uri="{FF2B5EF4-FFF2-40B4-BE49-F238E27FC236}">
                  <a16:creationId xmlns:a16="http://schemas.microsoft.com/office/drawing/2014/main" id="{031BC3DC-E1E4-4CD8-95F5-977442BE8A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63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吉備中央町</a:t>
              </a:r>
            </a:p>
          </p:txBody>
        </p:sp>
      </p:grpSp>
      <p:grpSp>
        <p:nvGrpSpPr>
          <p:cNvPr id="11093" name="Group 853">
            <a:extLst>
              <a:ext uri="{FF2B5EF4-FFF2-40B4-BE49-F238E27FC236}">
                <a16:creationId xmlns:a16="http://schemas.microsoft.com/office/drawing/2014/main" id="{E0021C7C-7C05-4206-BC49-E8164A9603BC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7186613"/>
            <a:ext cx="396875" cy="133350"/>
            <a:chOff x="3437" y="4527"/>
            <a:chExt cx="250" cy="84"/>
          </a:xfrm>
        </p:grpSpPr>
        <p:sp>
          <p:nvSpPr>
            <p:cNvPr id="11001" name="WordArt 761">
              <a:extLst>
                <a:ext uri="{FF2B5EF4-FFF2-40B4-BE49-F238E27FC236}">
                  <a16:creationId xmlns:a16="http://schemas.microsoft.com/office/drawing/2014/main" id="{B80757EE-5BBE-4937-BE74-8AD7FDCBA6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37" y="45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倉敷市</a:t>
              </a:r>
            </a:p>
          </p:txBody>
        </p:sp>
        <p:sp>
          <p:nvSpPr>
            <p:cNvPr id="11032" name="WordArt 792">
              <a:extLst>
                <a:ext uri="{FF2B5EF4-FFF2-40B4-BE49-F238E27FC236}">
                  <a16:creationId xmlns:a16="http://schemas.microsoft.com/office/drawing/2014/main" id="{0C5070D9-4193-4AAC-B72A-94B463D771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38" y="45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倉敷市</a:t>
              </a:r>
            </a:p>
          </p:txBody>
        </p:sp>
      </p:grpSp>
      <p:grpSp>
        <p:nvGrpSpPr>
          <p:cNvPr id="11033" name="Group 793">
            <a:extLst>
              <a:ext uri="{FF2B5EF4-FFF2-40B4-BE49-F238E27FC236}">
                <a16:creationId xmlns:a16="http://schemas.microsoft.com/office/drawing/2014/main" id="{2419427D-71EC-46C2-BB16-DE07DC910420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6556375"/>
            <a:ext cx="396875" cy="133350"/>
            <a:chOff x="913" y="986"/>
            <a:chExt cx="250" cy="84"/>
          </a:xfrm>
        </p:grpSpPr>
        <p:sp>
          <p:nvSpPr>
            <p:cNvPr id="11034" name="WordArt 794">
              <a:extLst>
                <a:ext uri="{FF2B5EF4-FFF2-40B4-BE49-F238E27FC236}">
                  <a16:creationId xmlns:a16="http://schemas.microsoft.com/office/drawing/2014/main" id="{99CA275E-893D-489D-842A-AEB1CC7471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9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井原市</a:t>
              </a:r>
            </a:p>
          </p:txBody>
        </p:sp>
        <p:sp>
          <p:nvSpPr>
            <p:cNvPr id="11035" name="WordArt 795">
              <a:extLst>
                <a:ext uri="{FF2B5EF4-FFF2-40B4-BE49-F238E27FC236}">
                  <a16:creationId xmlns:a16="http://schemas.microsoft.com/office/drawing/2014/main" id="{74CCB014-DFB5-4D9F-B816-8CCC3A00E8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9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井原市</a:t>
              </a:r>
            </a:p>
          </p:txBody>
        </p:sp>
      </p:grpSp>
      <p:grpSp>
        <p:nvGrpSpPr>
          <p:cNvPr id="11036" name="Group 796">
            <a:extLst>
              <a:ext uri="{FF2B5EF4-FFF2-40B4-BE49-F238E27FC236}">
                <a16:creationId xmlns:a16="http://schemas.microsoft.com/office/drawing/2014/main" id="{51E1A1FA-5C7B-4836-A7C6-96842A558970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2009775"/>
            <a:ext cx="396875" cy="133350"/>
            <a:chOff x="573" y="1296"/>
            <a:chExt cx="250" cy="84"/>
          </a:xfrm>
        </p:grpSpPr>
        <p:sp>
          <p:nvSpPr>
            <p:cNvPr id="11037" name="WordArt 797">
              <a:extLst>
                <a:ext uri="{FF2B5EF4-FFF2-40B4-BE49-F238E27FC236}">
                  <a16:creationId xmlns:a16="http://schemas.microsoft.com/office/drawing/2014/main" id="{58B44BFC-DAEF-4D85-BEAE-AB1B3227CB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津山市</a:t>
              </a:r>
            </a:p>
          </p:txBody>
        </p:sp>
        <p:sp>
          <p:nvSpPr>
            <p:cNvPr id="11038" name="WordArt 798">
              <a:extLst>
                <a:ext uri="{FF2B5EF4-FFF2-40B4-BE49-F238E27FC236}">
                  <a16:creationId xmlns:a16="http://schemas.microsoft.com/office/drawing/2014/main" id="{7C152E23-8DB0-4155-93FC-047E2966E4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津山市</a:t>
              </a:r>
            </a:p>
          </p:txBody>
        </p:sp>
      </p:grpSp>
      <p:grpSp>
        <p:nvGrpSpPr>
          <p:cNvPr id="11039" name="Group 799">
            <a:extLst>
              <a:ext uri="{FF2B5EF4-FFF2-40B4-BE49-F238E27FC236}">
                <a16:creationId xmlns:a16="http://schemas.microsoft.com/office/drawing/2014/main" id="{B3F1C386-E337-4ABE-8FAD-028236C7FE98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5970588"/>
            <a:ext cx="396875" cy="133350"/>
            <a:chOff x="913" y="1213"/>
            <a:chExt cx="250" cy="84"/>
          </a:xfrm>
        </p:grpSpPr>
        <p:sp>
          <p:nvSpPr>
            <p:cNvPr id="11040" name="WordArt 800">
              <a:extLst>
                <a:ext uri="{FF2B5EF4-FFF2-40B4-BE49-F238E27FC236}">
                  <a16:creationId xmlns:a16="http://schemas.microsoft.com/office/drawing/2014/main" id="{5B797F42-A894-4FA5-B33B-38EC2F2DD8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2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総社市</a:t>
              </a:r>
            </a:p>
          </p:txBody>
        </p:sp>
        <p:sp>
          <p:nvSpPr>
            <p:cNvPr id="11041" name="WordArt 801">
              <a:extLst>
                <a:ext uri="{FF2B5EF4-FFF2-40B4-BE49-F238E27FC236}">
                  <a16:creationId xmlns:a16="http://schemas.microsoft.com/office/drawing/2014/main" id="{0B25DDAD-FDB0-4570-AB90-1DC1833F36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2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総社市</a:t>
              </a:r>
            </a:p>
          </p:txBody>
        </p:sp>
      </p:grpSp>
      <p:grpSp>
        <p:nvGrpSpPr>
          <p:cNvPr id="11042" name="Group 802">
            <a:extLst>
              <a:ext uri="{FF2B5EF4-FFF2-40B4-BE49-F238E27FC236}">
                <a16:creationId xmlns:a16="http://schemas.microsoft.com/office/drawing/2014/main" id="{07B04A50-48D4-4DAF-B97E-152473F3E6F1}"/>
              </a:ext>
            </a:extLst>
          </p:cNvPr>
          <p:cNvGrpSpPr>
            <a:grpSpLocks/>
          </p:cNvGrpSpPr>
          <p:nvPr/>
        </p:nvGrpSpPr>
        <p:grpSpPr bwMode="auto">
          <a:xfrm>
            <a:off x="6715125" y="7680325"/>
            <a:ext cx="396875" cy="133350"/>
            <a:chOff x="573" y="1575"/>
            <a:chExt cx="250" cy="84"/>
          </a:xfrm>
        </p:grpSpPr>
        <p:sp>
          <p:nvSpPr>
            <p:cNvPr id="11043" name="WordArt 803">
              <a:extLst>
                <a:ext uri="{FF2B5EF4-FFF2-40B4-BE49-F238E27FC236}">
                  <a16:creationId xmlns:a16="http://schemas.microsoft.com/office/drawing/2014/main" id="{24905431-2264-4AF6-8B57-1B26611692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5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玉野市</a:t>
              </a:r>
            </a:p>
          </p:txBody>
        </p:sp>
        <p:sp>
          <p:nvSpPr>
            <p:cNvPr id="11044" name="WordArt 804">
              <a:extLst>
                <a:ext uri="{FF2B5EF4-FFF2-40B4-BE49-F238E27FC236}">
                  <a16:creationId xmlns:a16="http://schemas.microsoft.com/office/drawing/2014/main" id="{77E014F5-F535-4852-99EA-7ABADA626C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5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玉野市</a:t>
              </a:r>
            </a:p>
          </p:txBody>
        </p:sp>
      </p:grpSp>
      <p:grpSp>
        <p:nvGrpSpPr>
          <p:cNvPr id="11045" name="Group 805">
            <a:extLst>
              <a:ext uri="{FF2B5EF4-FFF2-40B4-BE49-F238E27FC236}">
                <a16:creationId xmlns:a16="http://schemas.microsoft.com/office/drawing/2014/main" id="{DD301836-8DB8-4AD2-A5A8-58D5D81028DF}"/>
              </a:ext>
            </a:extLst>
          </p:cNvPr>
          <p:cNvGrpSpPr>
            <a:grpSpLocks/>
          </p:cNvGrpSpPr>
          <p:nvPr/>
        </p:nvGrpSpPr>
        <p:grpSpPr bwMode="auto">
          <a:xfrm>
            <a:off x="3565525" y="5114925"/>
            <a:ext cx="396875" cy="133350"/>
            <a:chOff x="913" y="1492"/>
            <a:chExt cx="250" cy="84"/>
          </a:xfrm>
        </p:grpSpPr>
        <p:sp>
          <p:nvSpPr>
            <p:cNvPr id="11046" name="WordArt 806">
              <a:extLst>
                <a:ext uri="{FF2B5EF4-FFF2-40B4-BE49-F238E27FC236}">
                  <a16:creationId xmlns:a16="http://schemas.microsoft.com/office/drawing/2014/main" id="{432992A6-9223-4B55-8C49-9877784836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49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高梁市</a:t>
              </a:r>
            </a:p>
          </p:txBody>
        </p:sp>
        <p:sp>
          <p:nvSpPr>
            <p:cNvPr id="11047" name="WordArt 807">
              <a:extLst>
                <a:ext uri="{FF2B5EF4-FFF2-40B4-BE49-F238E27FC236}">
                  <a16:creationId xmlns:a16="http://schemas.microsoft.com/office/drawing/2014/main" id="{5DE20D76-9BF5-4B5D-A5AB-6D03AD1BE5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49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高梁市</a:t>
              </a:r>
            </a:p>
          </p:txBody>
        </p:sp>
      </p:grpSp>
      <p:grpSp>
        <p:nvGrpSpPr>
          <p:cNvPr id="11048" name="Group 808">
            <a:extLst>
              <a:ext uri="{FF2B5EF4-FFF2-40B4-BE49-F238E27FC236}">
                <a16:creationId xmlns:a16="http://schemas.microsoft.com/office/drawing/2014/main" id="{13B873C1-F577-4A41-84BC-C7CEE133C6E8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5386388"/>
            <a:ext cx="396875" cy="133350"/>
            <a:chOff x="573" y="1750"/>
            <a:chExt cx="250" cy="84"/>
          </a:xfrm>
        </p:grpSpPr>
        <p:sp>
          <p:nvSpPr>
            <p:cNvPr id="11049" name="WordArt 809">
              <a:extLst>
                <a:ext uri="{FF2B5EF4-FFF2-40B4-BE49-F238E27FC236}">
                  <a16:creationId xmlns:a16="http://schemas.microsoft.com/office/drawing/2014/main" id="{E6B48528-B8AE-4B68-BF6B-E2AE0E24D8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備前市</a:t>
              </a:r>
            </a:p>
          </p:txBody>
        </p:sp>
        <p:sp>
          <p:nvSpPr>
            <p:cNvPr id="11050" name="WordArt 810">
              <a:extLst>
                <a:ext uri="{FF2B5EF4-FFF2-40B4-BE49-F238E27FC236}">
                  <a16:creationId xmlns:a16="http://schemas.microsoft.com/office/drawing/2014/main" id="{CD88CA92-2A4C-49EA-81E3-B158D7D6E7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備前市</a:t>
              </a:r>
            </a:p>
          </p:txBody>
        </p:sp>
      </p:grpSp>
      <p:grpSp>
        <p:nvGrpSpPr>
          <p:cNvPr id="11051" name="Group 811">
            <a:extLst>
              <a:ext uri="{FF2B5EF4-FFF2-40B4-BE49-F238E27FC236}">
                <a16:creationId xmlns:a16="http://schemas.microsoft.com/office/drawing/2014/main" id="{4C8CE8E4-CA88-43BB-B74C-092CA8A6FC9C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3135313"/>
            <a:ext cx="396875" cy="133350"/>
            <a:chOff x="913" y="1667"/>
            <a:chExt cx="250" cy="84"/>
          </a:xfrm>
        </p:grpSpPr>
        <p:sp>
          <p:nvSpPr>
            <p:cNvPr id="11052" name="WordArt 812">
              <a:extLst>
                <a:ext uri="{FF2B5EF4-FFF2-40B4-BE49-F238E27FC236}">
                  <a16:creationId xmlns:a16="http://schemas.microsoft.com/office/drawing/2014/main" id="{F1089AA7-F729-42D5-B65C-C1541DB8D0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6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新見市</a:t>
              </a:r>
            </a:p>
          </p:txBody>
        </p:sp>
        <p:sp>
          <p:nvSpPr>
            <p:cNvPr id="11053" name="WordArt 813">
              <a:extLst>
                <a:ext uri="{FF2B5EF4-FFF2-40B4-BE49-F238E27FC236}">
                  <a16:creationId xmlns:a16="http://schemas.microsoft.com/office/drawing/2014/main" id="{C2455BC0-7573-4D49-B60C-D74764850A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6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新見市</a:t>
              </a:r>
            </a:p>
          </p:txBody>
        </p:sp>
      </p:grpSp>
      <p:grpSp>
        <p:nvGrpSpPr>
          <p:cNvPr id="11054" name="Group 814">
            <a:extLst>
              <a:ext uri="{FF2B5EF4-FFF2-40B4-BE49-F238E27FC236}">
                <a16:creationId xmlns:a16="http://schemas.microsoft.com/office/drawing/2014/main" id="{E37CAAAC-7315-490C-A71E-91431D7BC041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5114925"/>
            <a:ext cx="396875" cy="133350"/>
            <a:chOff x="573" y="2172"/>
            <a:chExt cx="250" cy="84"/>
          </a:xfrm>
        </p:grpSpPr>
        <p:sp>
          <p:nvSpPr>
            <p:cNvPr id="11055" name="WordArt 815">
              <a:extLst>
                <a:ext uri="{FF2B5EF4-FFF2-40B4-BE49-F238E27FC236}">
                  <a16:creationId xmlns:a16="http://schemas.microsoft.com/office/drawing/2014/main" id="{7BBFF09F-CB19-4811-98A3-1BC779EB12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1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赤磐市</a:t>
              </a:r>
            </a:p>
          </p:txBody>
        </p:sp>
        <p:sp>
          <p:nvSpPr>
            <p:cNvPr id="11056" name="WordArt 816">
              <a:extLst>
                <a:ext uri="{FF2B5EF4-FFF2-40B4-BE49-F238E27FC236}">
                  <a16:creationId xmlns:a16="http://schemas.microsoft.com/office/drawing/2014/main" id="{86F76576-927D-4819-8411-2A52BF3407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1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赤磐市</a:t>
              </a:r>
            </a:p>
          </p:txBody>
        </p:sp>
      </p:grpSp>
      <p:grpSp>
        <p:nvGrpSpPr>
          <p:cNvPr id="11057" name="Group 817">
            <a:extLst>
              <a:ext uri="{FF2B5EF4-FFF2-40B4-BE49-F238E27FC236}">
                <a16:creationId xmlns:a16="http://schemas.microsoft.com/office/drawing/2014/main" id="{4FA93C93-6418-4125-BA95-FADD9F2DDF5C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2370138"/>
            <a:ext cx="396875" cy="133350"/>
            <a:chOff x="913" y="2089"/>
            <a:chExt cx="250" cy="84"/>
          </a:xfrm>
        </p:grpSpPr>
        <p:sp>
          <p:nvSpPr>
            <p:cNvPr id="11058" name="WordArt 818">
              <a:extLst>
                <a:ext uri="{FF2B5EF4-FFF2-40B4-BE49-F238E27FC236}">
                  <a16:creationId xmlns:a16="http://schemas.microsoft.com/office/drawing/2014/main" id="{30A92B87-9B00-4EFE-A4B9-9B2838FDD7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0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真庭市</a:t>
              </a:r>
            </a:p>
          </p:txBody>
        </p:sp>
        <p:sp>
          <p:nvSpPr>
            <p:cNvPr id="11059" name="WordArt 819">
              <a:extLst>
                <a:ext uri="{FF2B5EF4-FFF2-40B4-BE49-F238E27FC236}">
                  <a16:creationId xmlns:a16="http://schemas.microsoft.com/office/drawing/2014/main" id="{15BC7808-4EC0-4802-A29C-9119ADC7B8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0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真庭市</a:t>
              </a:r>
            </a:p>
          </p:txBody>
        </p:sp>
      </p:grpSp>
      <p:grpSp>
        <p:nvGrpSpPr>
          <p:cNvPr id="11060" name="Group 820">
            <a:extLst>
              <a:ext uri="{FF2B5EF4-FFF2-40B4-BE49-F238E27FC236}">
                <a16:creationId xmlns:a16="http://schemas.microsoft.com/office/drawing/2014/main" id="{CBED56C1-1A7C-4EC0-BD23-82CB3DA431BD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3314700"/>
            <a:ext cx="396875" cy="133350"/>
            <a:chOff x="573" y="2429"/>
            <a:chExt cx="250" cy="84"/>
          </a:xfrm>
        </p:grpSpPr>
        <p:sp>
          <p:nvSpPr>
            <p:cNvPr id="11061" name="WordArt 821">
              <a:extLst>
                <a:ext uri="{FF2B5EF4-FFF2-40B4-BE49-F238E27FC236}">
                  <a16:creationId xmlns:a16="http://schemas.microsoft.com/office/drawing/2014/main" id="{DA6F9F87-C9B5-4A9D-A989-08DA5BEDAB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4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美作市</a:t>
              </a:r>
            </a:p>
          </p:txBody>
        </p:sp>
        <p:sp>
          <p:nvSpPr>
            <p:cNvPr id="11062" name="WordArt 822">
              <a:extLst>
                <a:ext uri="{FF2B5EF4-FFF2-40B4-BE49-F238E27FC236}">
                  <a16:creationId xmlns:a16="http://schemas.microsoft.com/office/drawing/2014/main" id="{DD8E30BC-AE5F-4DBD-8FCA-62AC979192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4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美作市</a:t>
              </a:r>
            </a:p>
          </p:txBody>
        </p:sp>
      </p:grpSp>
      <p:grpSp>
        <p:nvGrpSpPr>
          <p:cNvPr id="11063" name="Group 823">
            <a:extLst>
              <a:ext uri="{FF2B5EF4-FFF2-40B4-BE49-F238E27FC236}">
                <a16:creationId xmlns:a16="http://schemas.microsoft.com/office/drawing/2014/main" id="{A2FFFFD4-0C70-43C9-896C-3D47AD0162B7}"/>
              </a:ext>
            </a:extLst>
          </p:cNvPr>
          <p:cNvGrpSpPr>
            <a:grpSpLocks/>
          </p:cNvGrpSpPr>
          <p:nvPr/>
        </p:nvGrpSpPr>
        <p:grpSpPr bwMode="auto">
          <a:xfrm>
            <a:off x="4286250" y="7410450"/>
            <a:ext cx="396875" cy="133350"/>
            <a:chOff x="913" y="2346"/>
            <a:chExt cx="250" cy="84"/>
          </a:xfrm>
        </p:grpSpPr>
        <p:sp>
          <p:nvSpPr>
            <p:cNvPr id="11064" name="WordArt 824">
              <a:extLst>
                <a:ext uri="{FF2B5EF4-FFF2-40B4-BE49-F238E27FC236}">
                  <a16:creationId xmlns:a16="http://schemas.microsoft.com/office/drawing/2014/main" id="{6616E000-DE8C-4EBE-93BB-662483FB76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浅口市</a:t>
              </a:r>
            </a:p>
          </p:txBody>
        </p:sp>
        <p:sp>
          <p:nvSpPr>
            <p:cNvPr id="11065" name="WordArt 825">
              <a:extLst>
                <a:ext uri="{FF2B5EF4-FFF2-40B4-BE49-F238E27FC236}">
                  <a16:creationId xmlns:a16="http://schemas.microsoft.com/office/drawing/2014/main" id="{40082EA0-4C8D-486E-9206-0ABAB566F3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浅口市</a:t>
              </a:r>
            </a:p>
          </p:txBody>
        </p:sp>
      </p:grpSp>
      <p:grpSp>
        <p:nvGrpSpPr>
          <p:cNvPr id="11066" name="Group 826">
            <a:extLst>
              <a:ext uri="{FF2B5EF4-FFF2-40B4-BE49-F238E27FC236}">
                <a16:creationId xmlns:a16="http://schemas.microsoft.com/office/drawing/2014/main" id="{B6EB08B6-C846-4FC8-AC4E-76C4055F564F}"/>
              </a:ext>
            </a:extLst>
          </p:cNvPr>
          <p:cNvGrpSpPr>
            <a:grpSpLocks/>
          </p:cNvGrpSpPr>
          <p:nvPr/>
        </p:nvGrpSpPr>
        <p:grpSpPr bwMode="auto">
          <a:xfrm>
            <a:off x="8253413" y="4845050"/>
            <a:ext cx="396875" cy="133350"/>
            <a:chOff x="573" y="2656"/>
            <a:chExt cx="250" cy="84"/>
          </a:xfrm>
        </p:grpSpPr>
        <p:sp>
          <p:nvSpPr>
            <p:cNvPr id="11067" name="WordArt 827">
              <a:extLst>
                <a:ext uri="{FF2B5EF4-FFF2-40B4-BE49-F238E27FC236}">
                  <a16:creationId xmlns:a16="http://schemas.microsoft.com/office/drawing/2014/main" id="{C6F42BD6-20C9-439F-88BF-E15D31E483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和気町</a:t>
              </a:r>
            </a:p>
          </p:txBody>
        </p:sp>
        <p:sp>
          <p:nvSpPr>
            <p:cNvPr id="11068" name="WordArt 828">
              <a:extLst>
                <a:ext uri="{FF2B5EF4-FFF2-40B4-BE49-F238E27FC236}">
                  <a16:creationId xmlns:a16="http://schemas.microsoft.com/office/drawing/2014/main" id="{CE06E32B-3C14-485B-BCB5-2126097987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和気町</a:t>
              </a:r>
            </a:p>
          </p:txBody>
        </p:sp>
      </p:grpSp>
      <p:grpSp>
        <p:nvGrpSpPr>
          <p:cNvPr id="11069" name="Group 829">
            <a:extLst>
              <a:ext uri="{FF2B5EF4-FFF2-40B4-BE49-F238E27FC236}">
                <a16:creationId xmlns:a16="http://schemas.microsoft.com/office/drawing/2014/main" id="{1758332D-B82B-4A8E-8382-E1153F8A6C03}"/>
              </a:ext>
            </a:extLst>
          </p:cNvPr>
          <p:cNvGrpSpPr>
            <a:grpSpLocks/>
          </p:cNvGrpSpPr>
          <p:nvPr/>
        </p:nvGrpSpPr>
        <p:grpSpPr bwMode="auto">
          <a:xfrm>
            <a:off x="5905500" y="6961188"/>
            <a:ext cx="396875" cy="133350"/>
            <a:chOff x="913" y="2573"/>
            <a:chExt cx="250" cy="84"/>
          </a:xfrm>
        </p:grpSpPr>
        <p:sp>
          <p:nvSpPr>
            <p:cNvPr id="11070" name="WordArt 830">
              <a:extLst>
                <a:ext uri="{FF2B5EF4-FFF2-40B4-BE49-F238E27FC236}">
                  <a16:creationId xmlns:a16="http://schemas.microsoft.com/office/drawing/2014/main" id="{6D31CA7C-62A8-4E07-8CDC-C59F721970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早島町</a:t>
              </a:r>
            </a:p>
          </p:txBody>
        </p:sp>
        <p:sp>
          <p:nvSpPr>
            <p:cNvPr id="11071" name="WordArt 831">
              <a:extLst>
                <a:ext uri="{FF2B5EF4-FFF2-40B4-BE49-F238E27FC236}">
                  <a16:creationId xmlns:a16="http://schemas.microsoft.com/office/drawing/2014/main" id="{754B8E70-5063-4668-B813-BC0C61C503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早島町</a:t>
              </a:r>
            </a:p>
          </p:txBody>
        </p:sp>
      </p:grpSp>
      <p:grpSp>
        <p:nvGrpSpPr>
          <p:cNvPr id="11072" name="Group 832">
            <a:extLst>
              <a:ext uri="{FF2B5EF4-FFF2-40B4-BE49-F238E27FC236}">
                <a16:creationId xmlns:a16="http://schemas.microsoft.com/office/drawing/2014/main" id="{A9EB4977-68AB-4E5B-9562-FFE178188B13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7770813"/>
            <a:ext cx="396875" cy="133350"/>
            <a:chOff x="573" y="2935"/>
            <a:chExt cx="250" cy="84"/>
          </a:xfrm>
        </p:grpSpPr>
        <p:sp>
          <p:nvSpPr>
            <p:cNvPr id="11073" name="WordArt 833">
              <a:extLst>
                <a:ext uri="{FF2B5EF4-FFF2-40B4-BE49-F238E27FC236}">
                  <a16:creationId xmlns:a16="http://schemas.microsoft.com/office/drawing/2014/main" id="{F576C2B7-F245-474A-93C6-09A13CF876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93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里庄町</a:t>
              </a:r>
            </a:p>
          </p:txBody>
        </p:sp>
        <p:sp>
          <p:nvSpPr>
            <p:cNvPr id="11074" name="WordArt 834">
              <a:extLst>
                <a:ext uri="{FF2B5EF4-FFF2-40B4-BE49-F238E27FC236}">
                  <a16:creationId xmlns:a16="http://schemas.microsoft.com/office/drawing/2014/main" id="{769CAEB1-43D5-4F1A-A415-9E36E261DB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93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里庄町</a:t>
              </a:r>
            </a:p>
          </p:txBody>
        </p:sp>
      </p:grpSp>
      <p:grpSp>
        <p:nvGrpSpPr>
          <p:cNvPr id="11075" name="Group 835">
            <a:extLst>
              <a:ext uri="{FF2B5EF4-FFF2-40B4-BE49-F238E27FC236}">
                <a16:creationId xmlns:a16="http://schemas.microsoft.com/office/drawing/2014/main" id="{2C1C2C5A-3754-4E54-921C-5AE7582656DC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6735763"/>
            <a:ext cx="396875" cy="133350"/>
            <a:chOff x="913" y="2852"/>
            <a:chExt cx="250" cy="84"/>
          </a:xfrm>
        </p:grpSpPr>
        <p:sp>
          <p:nvSpPr>
            <p:cNvPr id="11076" name="WordArt 836">
              <a:extLst>
                <a:ext uri="{FF2B5EF4-FFF2-40B4-BE49-F238E27FC236}">
                  <a16:creationId xmlns:a16="http://schemas.microsoft.com/office/drawing/2014/main" id="{7B39BC91-5227-408F-80D8-322F2E7781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8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矢掛町</a:t>
              </a:r>
            </a:p>
          </p:txBody>
        </p:sp>
        <p:sp>
          <p:nvSpPr>
            <p:cNvPr id="11077" name="WordArt 837">
              <a:extLst>
                <a:ext uri="{FF2B5EF4-FFF2-40B4-BE49-F238E27FC236}">
                  <a16:creationId xmlns:a16="http://schemas.microsoft.com/office/drawing/2014/main" id="{2D1E5AAF-457A-4208-B41C-FFEFBC148B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8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矢掛町</a:t>
              </a:r>
            </a:p>
          </p:txBody>
        </p:sp>
      </p:grpSp>
      <p:grpSp>
        <p:nvGrpSpPr>
          <p:cNvPr id="11078" name="Group 838">
            <a:extLst>
              <a:ext uri="{FF2B5EF4-FFF2-40B4-BE49-F238E27FC236}">
                <a16:creationId xmlns:a16="http://schemas.microsoft.com/office/drawing/2014/main" id="{8164C875-C8F4-416C-A255-E2994582369D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1379538"/>
            <a:ext cx="396875" cy="133350"/>
            <a:chOff x="573" y="3110"/>
            <a:chExt cx="250" cy="84"/>
          </a:xfrm>
        </p:grpSpPr>
        <p:sp>
          <p:nvSpPr>
            <p:cNvPr id="11079" name="WordArt 839">
              <a:extLst>
                <a:ext uri="{FF2B5EF4-FFF2-40B4-BE49-F238E27FC236}">
                  <a16:creationId xmlns:a16="http://schemas.microsoft.com/office/drawing/2014/main" id="{2AC4E348-4DBE-4FDF-8D3F-0891458780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新庄村</a:t>
              </a:r>
            </a:p>
          </p:txBody>
        </p:sp>
        <p:sp>
          <p:nvSpPr>
            <p:cNvPr id="11080" name="WordArt 840">
              <a:extLst>
                <a:ext uri="{FF2B5EF4-FFF2-40B4-BE49-F238E27FC236}">
                  <a16:creationId xmlns:a16="http://schemas.microsoft.com/office/drawing/2014/main" id="{D41001EE-5D56-48E5-ADF0-C8B33073DA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新庄村</a:t>
              </a:r>
            </a:p>
          </p:txBody>
        </p:sp>
      </p:grpSp>
      <p:grpSp>
        <p:nvGrpSpPr>
          <p:cNvPr id="11081" name="Group 841">
            <a:extLst>
              <a:ext uri="{FF2B5EF4-FFF2-40B4-BE49-F238E27FC236}">
                <a16:creationId xmlns:a16="http://schemas.microsoft.com/office/drawing/2014/main" id="{32DEDC20-37B1-42F4-B783-F60C5581A113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1514475"/>
            <a:ext cx="396875" cy="133350"/>
            <a:chOff x="913" y="3027"/>
            <a:chExt cx="250" cy="84"/>
          </a:xfrm>
        </p:grpSpPr>
        <p:sp>
          <p:nvSpPr>
            <p:cNvPr id="11082" name="WordArt 842">
              <a:extLst>
                <a:ext uri="{FF2B5EF4-FFF2-40B4-BE49-F238E27FC236}">
                  <a16:creationId xmlns:a16="http://schemas.microsoft.com/office/drawing/2014/main" id="{816C932A-3CE8-4445-962F-70D082056D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0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鏡野町</a:t>
              </a:r>
            </a:p>
          </p:txBody>
        </p:sp>
        <p:sp>
          <p:nvSpPr>
            <p:cNvPr id="11083" name="WordArt 843">
              <a:extLst>
                <a:ext uri="{FF2B5EF4-FFF2-40B4-BE49-F238E27FC236}">
                  <a16:creationId xmlns:a16="http://schemas.microsoft.com/office/drawing/2014/main" id="{0B47D39E-EF92-4113-BD42-73B8FC4D03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0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鏡野町</a:t>
              </a:r>
            </a:p>
          </p:txBody>
        </p:sp>
      </p:grpSp>
      <p:grpSp>
        <p:nvGrpSpPr>
          <p:cNvPr id="11084" name="Group 844">
            <a:extLst>
              <a:ext uri="{FF2B5EF4-FFF2-40B4-BE49-F238E27FC236}">
                <a16:creationId xmlns:a16="http://schemas.microsoft.com/office/drawing/2014/main" id="{635E6F17-1A48-4105-B5FF-F16FE47CF9C4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2820988"/>
            <a:ext cx="396875" cy="133350"/>
            <a:chOff x="686" y="3420"/>
            <a:chExt cx="250" cy="84"/>
          </a:xfrm>
        </p:grpSpPr>
        <p:sp>
          <p:nvSpPr>
            <p:cNvPr id="11085" name="WordArt 845">
              <a:extLst>
                <a:ext uri="{FF2B5EF4-FFF2-40B4-BE49-F238E27FC236}">
                  <a16:creationId xmlns:a16="http://schemas.microsoft.com/office/drawing/2014/main" id="{FE610D52-22A7-4A4B-9AA6-56A558DF12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勝央町</a:t>
              </a:r>
            </a:p>
          </p:txBody>
        </p:sp>
        <p:sp>
          <p:nvSpPr>
            <p:cNvPr id="11086" name="WordArt 846">
              <a:extLst>
                <a:ext uri="{FF2B5EF4-FFF2-40B4-BE49-F238E27FC236}">
                  <a16:creationId xmlns:a16="http://schemas.microsoft.com/office/drawing/2014/main" id="{61E57558-2585-4777-85A5-E67257FDC9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勝央町</a:t>
              </a:r>
            </a:p>
          </p:txBody>
        </p:sp>
      </p:grpSp>
      <p:grpSp>
        <p:nvGrpSpPr>
          <p:cNvPr id="11087" name="Group 847">
            <a:extLst>
              <a:ext uri="{FF2B5EF4-FFF2-40B4-BE49-F238E27FC236}">
                <a16:creationId xmlns:a16="http://schemas.microsoft.com/office/drawing/2014/main" id="{E7DA3D43-44EB-4D6C-8293-D17BC764F92E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2009775"/>
            <a:ext cx="396875" cy="133350"/>
            <a:chOff x="1026" y="3337"/>
            <a:chExt cx="250" cy="84"/>
          </a:xfrm>
        </p:grpSpPr>
        <p:sp>
          <p:nvSpPr>
            <p:cNvPr id="11088" name="WordArt 848">
              <a:extLst>
                <a:ext uri="{FF2B5EF4-FFF2-40B4-BE49-F238E27FC236}">
                  <a16:creationId xmlns:a16="http://schemas.microsoft.com/office/drawing/2014/main" id="{6B52A37B-72E6-495C-9CCB-163D41640F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333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奈義町</a:t>
              </a:r>
            </a:p>
          </p:txBody>
        </p:sp>
        <p:sp>
          <p:nvSpPr>
            <p:cNvPr id="11089" name="WordArt 849">
              <a:extLst>
                <a:ext uri="{FF2B5EF4-FFF2-40B4-BE49-F238E27FC236}">
                  <a16:creationId xmlns:a16="http://schemas.microsoft.com/office/drawing/2014/main" id="{1A52E165-217B-4CD1-BE07-6A7D6253EE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333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奈義町</a:t>
              </a:r>
            </a:p>
          </p:txBody>
        </p:sp>
      </p:grpSp>
      <p:grpSp>
        <p:nvGrpSpPr>
          <p:cNvPr id="11090" name="Group 850">
            <a:extLst>
              <a:ext uri="{FF2B5EF4-FFF2-40B4-BE49-F238E27FC236}">
                <a16:creationId xmlns:a16="http://schemas.microsoft.com/office/drawing/2014/main" id="{2199A955-19D6-4EAC-883E-C807335C4358}"/>
              </a:ext>
            </a:extLst>
          </p:cNvPr>
          <p:cNvGrpSpPr>
            <a:grpSpLocks/>
          </p:cNvGrpSpPr>
          <p:nvPr/>
        </p:nvGrpSpPr>
        <p:grpSpPr bwMode="auto">
          <a:xfrm>
            <a:off x="7031038" y="3405188"/>
            <a:ext cx="396875" cy="133350"/>
            <a:chOff x="686" y="3677"/>
            <a:chExt cx="250" cy="84"/>
          </a:xfrm>
        </p:grpSpPr>
        <p:sp>
          <p:nvSpPr>
            <p:cNvPr id="11091" name="WordArt 851">
              <a:extLst>
                <a:ext uri="{FF2B5EF4-FFF2-40B4-BE49-F238E27FC236}">
                  <a16:creationId xmlns:a16="http://schemas.microsoft.com/office/drawing/2014/main" id="{CDB3688E-580A-494B-BAE0-7192457CF3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6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美咲町</a:t>
              </a:r>
            </a:p>
          </p:txBody>
        </p:sp>
        <p:sp>
          <p:nvSpPr>
            <p:cNvPr id="11092" name="WordArt 852">
              <a:extLst>
                <a:ext uri="{FF2B5EF4-FFF2-40B4-BE49-F238E27FC236}">
                  <a16:creationId xmlns:a16="http://schemas.microsoft.com/office/drawing/2014/main" id="{A6962D29-1AF1-44FC-971F-9461E8A1A0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6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美咲町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19" name="Group 35">
            <a:extLst>
              <a:ext uri="{FF2B5EF4-FFF2-40B4-BE49-F238E27FC236}">
                <a16:creationId xmlns:a16="http://schemas.microsoft.com/office/drawing/2014/main" id="{9612EBF5-1534-4549-9384-2473C084DDF8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4440238"/>
            <a:ext cx="2339975" cy="3240087"/>
            <a:chOff x="3692" y="2797"/>
            <a:chExt cx="1474" cy="2041"/>
          </a:xfrm>
        </p:grpSpPr>
        <p:sp>
          <p:nvSpPr>
            <p:cNvPr id="16390" name="Rectangle 6">
              <a:extLst>
                <a:ext uri="{FF2B5EF4-FFF2-40B4-BE49-F238E27FC236}">
                  <a16:creationId xmlns:a16="http://schemas.microsoft.com/office/drawing/2014/main" id="{470CF070-778D-4257-9E8E-9FF828A77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4271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1" name="Rectangle 7">
              <a:extLst>
                <a:ext uri="{FF2B5EF4-FFF2-40B4-BE49-F238E27FC236}">
                  <a16:creationId xmlns:a16="http://schemas.microsoft.com/office/drawing/2014/main" id="{FCF65A2A-262F-4D9D-B4F6-8543A40F1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2797"/>
              <a:ext cx="794" cy="1474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2" name="Rectangle 8">
              <a:extLst>
                <a:ext uri="{FF2B5EF4-FFF2-40B4-BE49-F238E27FC236}">
                  <a16:creationId xmlns:a16="http://schemas.microsoft.com/office/drawing/2014/main" id="{18FDF6F5-3855-4B44-B8E0-7808FFCA80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591"/>
              <a:ext cx="226" cy="794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3" name="Rectangle 9">
              <a:extLst>
                <a:ext uri="{FF2B5EF4-FFF2-40B4-BE49-F238E27FC236}">
                  <a16:creationId xmlns:a16="http://schemas.microsoft.com/office/drawing/2014/main" id="{BB12853D-C816-4BC2-AECC-721403EA7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3591"/>
              <a:ext cx="454" cy="907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tint val="44314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422" name="Group 38">
            <a:extLst>
              <a:ext uri="{FF2B5EF4-FFF2-40B4-BE49-F238E27FC236}">
                <a16:creationId xmlns:a16="http://schemas.microsoft.com/office/drawing/2014/main" id="{7D6C5E05-B6E9-401C-9EC4-012FDE6D6F1A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479425"/>
            <a:ext cx="8280400" cy="8101013"/>
            <a:chOff x="1424" y="302"/>
            <a:chExt cx="5216" cy="5103"/>
          </a:xfrm>
        </p:grpSpPr>
        <p:sp>
          <p:nvSpPr>
            <p:cNvPr id="16394" name="Rectangle 10">
              <a:extLst>
                <a:ext uri="{FF2B5EF4-FFF2-40B4-BE49-F238E27FC236}">
                  <a16:creationId xmlns:a16="http://schemas.microsoft.com/office/drawing/2014/main" id="{F6CB5ED2-65A7-4DB6-AC71-E62628BE4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3818"/>
              <a:ext cx="68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5" name="Rectangle 11">
              <a:extLst>
                <a:ext uri="{FF2B5EF4-FFF2-40B4-BE49-F238E27FC236}">
                  <a16:creationId xmlns:a16="http://schemas.microsoft.com/office/drawing/2014/main" id="{3F48944F-FBD8-4FCB-824B-78E67C7AA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2457"/>
              <a:ext cx="567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6" name="Rectangle 12">
              <a:extLst>
                <a:ext uri="{FF2B5EF4-FFF2-40B4-BE49-F238E27FC236}">
                  <a16:creationId xmlns:a16="http://schemas.microsoft.com/office/drawing/2014/main" id="{B5860B3D-B457-4AA9-9AC0-B59F597B7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457"/>
              <a:ext cx="454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7" name="Rectangle 13">
              <a:extLst>
                <a:ext uri="{FF2B5EF4-FFF2-40B4-BE49-F238E27FC236}">
                  <a16:creationId xmlns:a16="http://schemas.microsoft.com/office/drawing/2014/main" id="{5B04E2FA-D808-40DC-83E2-9F9A1EE26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457"/>
              <a:ext cx="680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8" name="Rectangle 14">
              <a:extLst>
                <a:ext uri="{FF2B5EF4-FFF2-40B4-BE49-F238E27FC236}">
                  <a16:creationId xmlns:a16="http://schemas.microsoft.com/office/drawing/2014/main" id="{144A72CB-AAF7-4D5D-B63F-B2099C294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983"/>
              <a:ext cx="681" cy="147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9" name="Rectangle 15">
              <a:extLst>
                <a:ext uri="{FF2B5EF4-FFF2-40B4-BE49-F238E27FC236}">
                  <a16:creationId xmlns:a16="http://schemas.microsoft.com/office/drawing/2014/main" id="{626F2C0B-B2A5-4FFA-9D17-49B4102B1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756"/>
              <a:ext cx="453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0" name="Rectangle 16">
              <a:extLst>
                <a:ext uri="{FF2B5EF4-FFF2-40B4-BE49-F238E27FC236}">
                  <a16:creationId xmlns:a16="http://schemas.microsoft.com/office/drawing/2014/main" id="{6003AC1A-3514-4769-BD1D-C6B6417D6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663"/>
              <a:ext cx="453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1" name="Rectangle 17">
              <a:extLst>
                <a:ext uri="{FF2B5EF4-FFF2-40B4-BE49-F238E27FC236}">
                  <a16:creationId xmlns:a16="http://schemas.microsoft.com/office/drawing/2014/main" id="{2E1C8FCE-169E-4876-93B5-625AB91F9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117"/>
              <a:ext cx="45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2" name="Rectangle 18">
              <a:extLst>
                <a:ext uri="{FF2B5EF4-FFF2-40B4-BE49-F238E27FC236}">
                  <a16:creationId xmlns:a16="http://schemas.microsoft.com/office/drawing/2014/main" id="{46A82354-99B5-44C5-9406-5CDB98E806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2457"/>
              <a:ext cx="79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3" name="Rectangle 19">
              <a:extLst>
                <a:ext uri="{FF2B5EF4-FFF2-40B4-BE49-F238E27FC236}">
                  <a16:creationId xmlns:a16="http://schemas.microsoft.com/office/drawing/2014/main" id="{6D36E376-601E-4555-8388-DEF468E23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1777"/>
              <a:ext cx="1475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4" name="Rectangle 20">
              <a:extLst>
                <a:ext uri="{FF2B5EF4-FFF2-40B4-BE49-F238E27FC236}">
                  <a16:creationId xmlns:a16="http://schemas.microsoft.com/office/drawing/2014/main" id="{5959BE2F-2C4B-43D0-A0AA-EC4B9FFCA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02"/>
              <a:ext cx="1021" cy="1475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5" name="Rectangle 21">
              <a:extLst>
                <a:ext uri="{FF2B5EF4-FFF2-40B4-BE49-F238E27FC236}">
                  <a16:creationId xmlns:a16="http://schemas.microsoft.com/office/drawing/2014/main" id="{2B21A2CE-0C56-4FAB-98F1-1740763E6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302"/>
              <a:ext cx="907" cy="1475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6" name="Rectangle 22">
              <a:extLst>
                <a:ext uri="{FF2B5EF4-FFF2-40B4-BE49-F238E27FC236}">
                  <a16:creationId xmlns:a16="http://schemas.microsoft.com/office/drawing/2014/main" id="{EC3D2FF1-5D53-40E6-9A41-10C1AA5F3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302"/>
              <a:ext cx="907" cy="2155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7" name="Rectangle 23">
              <a:extLst>
                <a:ext uri="{FF2B5EF4-FFF2-40B4-BE49-F238E27FC236}">
                  <a16:creationId xmlns:a16="http://schemas.microsoft.com/office/drawing/2014/main" id="{2B56657B-C697-4933-BC7C-2EF4751C2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1" y="756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8" name="Rectangle 24">
              <a:extLst>
                <a:ext uri="{FF2B5EF4-FFF2-40B4-BE49-F238E27FC236}">
                  <a16:creationId xmlns:a16="http://schemas.microsoft.com/office/drawing/2014/main" id="{E22887EB-89C5-43AB-836D-0BF3EAAB4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" y="1323"/>
              <a:ext cx="1247" cy="158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9" name="Rectangle 25">
              <a:extLst>
                <a:ext uri="{FF2B5EF4-FFF2-40B4-BE49-F238E27FC236}">
                  <a16:creationId xmlns:a16="http://schemas.microsoft.com/office/drawing/2014/main" id="{2C4310F4-C0C1-47C2-83BA-1CD1C4D2B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2457"/>
              <a:ext cx="1020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0" name="Rectangle 26">
              <a:extLst>
                <a:ext uri="{FF2B5EF4-FFF2-40B4-BE49-F238E27FC236}">
                  <a16:creationId xmlns:a16="http://schemas.microsoft.com/office/drawing/2014/main" id="{2711C513-9FB5-4246-BAF1-9DF25E04F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3364"/>
              <a:ext cx="1020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1" name="Rectangle 27">
              <a:extLst>
                <a:ext uri="{FF2B5EF4-FFF2-40B4-BE49-F238E27FC236}">
                  <a16:creationId xmlns:a16="http://schemas.microsoft.com/office/drawing/2014/main" id="{69825E82-6003-422B-AF5E-EE561E13E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" y="2911"/>
              <a:ext cx="1247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2" name="Rectangle 28">
              <a:extLst>
                <a:ext uri="{FF2B5EF4-FFF2-40B4-BE49-F238E27FC236}">
                  <a16:creationId xmlns:a16="http://schemas.microsoft.com/office/drawing/2014/main" id="{D796C1A9-D6E1-49A0-8419-2B96CA57B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3818"/>
              <a:ext cx="90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3" name="Rectangle 29">
              <a:extLst>
                <a:ext uri="{FF2B5EF4-FFF2-40B4-BE49-F238E27FC236}">
                  <a16:creationId xmlns:a16="http://schemas.microsoft.com/office/drawing/2014/main" id="{37247C91-E3B9-426E-B90E-80F0611DA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4838"/>
              <a:ext cx="102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4" name="Rectangle 30">
              <a:extLst>
                <a:ext uri="{FF2B5EF4-FFF2-40B4-BE49-F238E27FC236}">
                  <a16:creationId xmlns:a16="http://schemas.microsoft.com/office/drawing/2014/main" id="{ECB0F5ED-BDA4-4FD6-8509-EDDE4C9DD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4271"/>
              <a:ext cx="22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5" name="Rectangle 31">
              <a:extLst>
                <a:ext uri="{FF2B5EF4-FFF2-40B4-BE49-F238E27FC236}">
                  <a16:creationId xmlns:a16="http://schemas.microsoft.com/office/drawing/2014/main" id="{1B44BAE3-1DA2-4E5E-B1A8-E5409E7E4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4271"/>
              <a:ext cx="681" cy="90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6" name="Rectangle 32">
              <a:extLst>
                <a:ext uri="{FF2B5EF4-FFF2-40B4-BE49-F238E27FC236}">
                  <a16:creationId xmlns:a16="http://schemas.microsoft.com/office/drawing/2014/main" id="{502341E2-EB9D-434B-BD5F-DFE9671A1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4725"/>
              <a:ext cx="34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7" name="Rectangle 33">
              <a:extLst>
                <a:ext uri="{FF2B5EF4-FFF2-40B4-BE49-F238E27FC236}">
                  <a16:creationId xmlns:a16="http://schemas.microsoft.com/office/drawing/2014/main" id="{86F68947-9CE3-4D54-8A8C-90404FFDD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4612"/>
              <a:ext cx="227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18" name="Rectangle 34">
              <a:extLst>
                <a:ext uri="{FF2B5EF4-FFF2-40B4-BE49-F238E27FC236}">
                  <a16:creationId xmlns:a16="http://schemas.microsoft.com/office/drawing/2014/main" id="{FFCB2177-23F4-45B3-ABC9-F6512419C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1" y="4612"/>
              <a:ext cx="453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21" name="Rectangle 37">
              <a:extLst>
                <a:ext uri="{FF2B5EF4-FFF2-40B4-BE49-F238E27FC236}">
                  <a16:creationId xmlns:a16="http://schemas.microsoft.com/office/drawing/2014/main" id="{85515EBF-6AD5-43DF-9DF9-B230992476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4271"/>
              <a:ext cx="34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423" name="Group 39">
            <a:extLst>
              <a:ext uri="{FF2B5EF4-FFF2-40B4-BE49-F238E27FC236}">
                <a16:creationId xmlns:a16="http://schemas.microsoft.com/office/drawing/2014/main" id="{D332C7DE-0F16-40B7-933C-654A05EC1BB2}"/>
              </a:ext>
            </a:extLst>
          </p:cNvPr>
          <p:cNvGrpSpPr>
            <a:grpSpLocks/>
          </p:cNvGrpSpPr>
          <p:nvPr/>
        </p:nvGrpSpPr>
        <p:grpSpPr bwMode="auto">
          <a:xfrm>
            <a:off x="8475663" y="6534150"/>
            <a:ext cx="530225" cy="133350"/>
            <a:chOff x="1366" y="812"/>
            <a:chExt cx="334" cy="84"/>
          </a:xfrm>
        </p:grpSpPr>
        <p:sp>
          <p:nvSpPr>
            <p:cNvPr id="16424" name="WordArt 40">
              <a:extLst>
                <a:ext uri="{FF2B5EF4-FFF2-40B4-BE49-F238E27FC236}">
                  <a16:creationId xmlns:a16="http://schemas.microsoft.com/office/drawing/2014/main" id="{62203201-FDFB-4A97-BAA8-C018938055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6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瀬戸内市</a:t>
              </a:r>
            </a:p>
          </p:txBody>
        </p:sp>
        <p:sp>
          <p:nvSpPr>
            <p:cNvPr id="16425" name="WordArt 41">
              <a:extLst>
                <a:ext uri="{FF2B5EF4-FFF2-40B4-BE49-F238E27FC236}">
                  <a16:creationId xmlns:a16="http://schemas.microsoft.com/office/drawing/2014/main" id="{38309A89-2A3E-42EB-ADF2-EC17CC511E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7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瀬戸内市</a:t>
              </a:r>
            </a:p>
          </p:txBody>
        </p:sp>
      </p:grpSp>
      <p:grpSp>
        <p:nvGrpSpPr>
          <p:cNvPr id="16426" name="Group 42">
            <a:extLst>
              <a:ext uri="{FF2B5EF4-FFF2-40B4-BE49-F238E27FC236}">
                <a16:creationId xmlns:a16="http://schemas.microsoft.com/office/drawing/2014/main" id="{23E94812-0108-4F48-AEC5-BEEB3CB669F1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6061075"/>
            <a:ext cx="396875" cy="133350"/>
            <a:chOff x="573" y="812"/>
            <a:chExt cx="250" cy="84"/>
          </a:xfrm>
        </p:grpSpPr>
        <p:sp>
          <p:nvSpPr>
            <p:cNvPr id="16427" name="WordArt 43">
              <a:extLst>
                <a:ext uri="{FF2B5EF4-FFF2-40B4-BE49-F238E27FC236}">
                  <a16:creationId xmlns:a16="http://schemas.microsoft.com/office/drawing/2014/main" id="{F7A1EC12-0AFA-47EC-A407-3B052C1664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岡山市</a:t>
              </a:r>
            </a:p>
          </p:txBody>
        </p:sp>
        <p:sp>
          <p:nvSpPr>
            <p:cNvPr id="16428" name="WordArt 44">
              <a:extLst>
                <a:ext uri="{FF2B5EF4-FFF2-40B4-BE49-F238E27FC236}">
                  <a16:creationId xmlns:a16="http://schemas.microsoft.com/office/drawing/2014/main" id="{8585E9AA-F1D1-447E-A74C-3FD49BD2FF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岡山市</a:t>
              </a:r>
            </a:p>
          </p:txBody>
        </p:sp>
      </p:grpSp>
      <p:grpSp>
        <p:nvGrpSpPr>
          <p:cNvPr id="16429" name="Group 45">
            <a:extLst>
              <a:ext uri="{FF2B5EF4-FFF2-40B4-BE49-F238E27FC236}">
                <a16:creationId xmlns:a16="http://schemas.microsoft.com/office/drawing/2014/main" id="{FDAAA32B-B697-4C91-9C2C-6725CF9DDFD6}"/>
              </a:ext>
            </a:extLst>
          </p:cNvPr>
          <p:cNvGrpSpPr>
            <a:grpSpLocks/>
          </p:cNvGrpSpPr>
          <p:nvPr/>
        </p:nvGrpSpPr>
        <p:grpSpPr bwMode="auto">
          <a:xfrm>
            <a:off x="6354763" y="5543550"/>
            <a:ext cx="274637" cy="133350"/>
            <a:chOff x="174" y="812"/>
            <a:chExt cx="173" cy="84"/>
          </a:xfrm>
        </p:grpSpPr>
        <p:sp>
          <p:nvSpPr>
            <p:cNvPr id="16430" name="WordArt 46">
              <a:extLst>
                <a:ext uri="{FF2B5EF4-FFF2-40B4-BE49-F238E27FC236}">
                  <a16:creationId xmlns:a16="http://schemas.microsoft.com/office/drawing/2014/main" id="{1A17FC68-6F9E-4267-82DF-32D5D078B1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4" y="81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6431" name="WordArt 47">
              <a:extLst>
                <a:ext uri="{FF2B5EF4-FFF2-40B4-BE49-F238E27FC236}">
                  <a16:creationId xmlns:a16="http://schemas.microsoft.com/office/drawing/2014/main" id="{F3E5EA6C-B88C-4934-86DC-F6A6A4096C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" y="81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6432" name="Group 48">
            <a:extLst>
              <a:ext uri="{FF2B5EF4-FFF2-40B4-BE49-F238E27FC236}">
                <a16:creationId xmlns:a16="http://schemas.microsoft.com/office/drawing/2014/main" id="{F1330572-B371-43B2-8022-45A4A7DAF642}"/>
              </a:ext>
            </a:extLst>
          </p:cNvPr>
          <p:cNvGrpSpPr>
            <a:grpSpLocks/>
          </p:cNvGrpSpPr>
          <p:nvPr/>
        </p:nvGrpSpPr>
        <p:grpSpPr bwMode="auto">
          <a:xfrm>
            <a:off x="7162800" y="6240463"/>
            <a:ext cx="274638" cy="133350"/>
            <a:chOff x="174" y="956"/>
            <a:chExt cx="173" cy="84"/>
          </a:xfrm>
        </p:grpSpPr>
        <p:sp>
          <p:nvSpPr>
            <p:cNvPr id="16433" name="WordArt 49">
              <a:extLst>
                <a:ext uri="{FF2B5EF4-FFF2-40B4-BE49-F238E27FC236}">
                  <a16:creationId xmlns:a16="http://schemas.microsoft.com/office/drawing/2014/main" id="{2F8A52A7-8ED3-4587-B536-B5F9E6EB1D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4" y="95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16434" name="WordArt 50">
              <a:extLst>
                <a:ext uri="{FF2B5EF4-FFF2-40B4-BE49-F238E27FC236}">
                  <a16:creationId xmlns:a16="http://schemas.microsoft.com/office/drawing/2014/main" id="{8C4CAD23-7B1E-4A37-B36E-5E88DFD519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" y="95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16435" name="Group 51">
            <a:extLst>
              <a:ext uri="{FF2B5EF4-FFF2-40B4-BE49-F238E27FC236}">
                <a16:creationId xmlns:a16="http://schemas.microsoft.com/office/drawing/2014/main" id="{BF11A407-A21F-4C86-A68E-C2C877B50EE0}"/>
              </a:ext>
            </a:extLst>
          </p:cNvPr>
          <p:cNvGrpSpPr>
            <a:grpSpLocks/>
          </p:cNvGrpSpPr>
          <p:nvPr/>
        </p:nvGrpSpPr>
        <p:grpSpPr bwMode="auto">
          <a:xfrm>
            <a:off x="6534150" y="7162800"/>
            <a:ext cx="274638" cy="133350"/>
            <a:chOff x="232" y="1296"/>
            <a:chExt cx="173" cy="84"/>
          </a:xfrm>
        </p:grpSpPr>
        <p:sp>
          <p:nvSpPr>
            <p:cNvPr id="16436" name="WordArt 52">
              <a:extLst>
                <a:ext uri="{FF2B5EF4-FFF2-40B4-BE49-F238E27FC236}">
                  <a16:creationId xmlns:a16="http://schemas.microsoft.com/office/drawing/2014/main" id="{11D75372-76EE-4C71-9AAA-FF27DE9266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29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6437" name="WordArt 53">
              <a:extLst>
                <a:ext uri="{FF2B5EF4-FFF2-40B4-BE49-F238E27FC236}">
                  <a16:creationId xmlns:a16="http://schemas.microsoft.com/office/drawing/2014/main" id="{5F11A5B0-FFB4-478B-837D-6224F0CB21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29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6438" name="Group 54">
            <a:extLst>
              <a:ext uri="{FF2B5EF4-FFF2-40B4-BE49-F238E27FC236}">
                <a16:creationId xmlns:a16="http://schemas.microsoft.com/office/drawing/2014/main" id="{1A7DBD99-6765-4C6E-929D-06B5DF49133F}"/>
              </a:ext>
            </a:extLst>
          </p:cNvPr>
          <p:cNvGrpSpPr>
            <a:grpSpLocks/>
          </p:cNvGrpSpPr>
          <p:nvPr/>
        </p:nvGrpSpPr>
        <p:grpSpPr bwMode="auto">
          <a:xfrm>
            <a:off x="7702550" y="6353175"/>
            <a:ext cx="274638" cy="133350"/>
            <a:chOff x="232" y="1183"/>
            <a:chExt cx="173" cy="84"/>
          </a:xfrm>
        </p:grpSpPr>
        <p:sp>
          <p:nvSpPr>
            <p:cNvPr id="16439" name="WordArt 55">
              <a:extLst>
                <a:ext uri="{FF2B5EF4-FFF2-40B4-BE49-F238E27FC236}">
                  <a16:creationId xmlns:a16="http://schemas.microsoft.com/office/drawing/2014/main" id="{2C2F8EC5-C286-43E6-B635-01F9D65EA8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18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6440" name="WordArt 56">
              <a:extLst>
                <a:ext uri="{FF2B5EF4-FFF2-40B4-BE49-F238E27FC236}">
                  <a16:creationId xmlns:a16="http://schemas.microsoft.com/office/drawing/2014/main" id="{CE782BC0-3F9A-4317-8EF6-86E98DB405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18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6441" name="Group 57">
            <a:extLst>
              <a:ext uri="{FF2B5EF4-FFF2-40B4-BE49-F238E27FC236}">
                <a16:creationId xmlns:a16="http://schemas.microsoft.com/office/drawing/2014/main" id="{30CE128B-4A7F-4565-B737-C90F6C0F9B98}"/>
              </a:ext>
            </a:extLst>
          </p:cNvPr>
          <p:cNvGrpSpPr>
            <a:grpSpLocks/>
          </p:cNvGrpSpPr>
          <p:nvPr/>
        </p:nvGrpSpPr>
        <p:grpSpPr bwMode="auto">
          <a:xfrm>
            <a:off x="3322638" y="7794625"/>
            <a:ext cx="396875" cy="133350"/>
            <a:chOff x="913" y="729"/>
            <a:chExt cx="250" cy="84"/>
          </a:xfrm>
        </p:grpSpPr>
        <p:sp>
          <p:nvSpPr>
            <p:cNvPr id="16442" name="WordArt 58">
              <a:extLst>
                <a:ext uri="{FF2B5EF4-FFF2-40B4-BE49-F238E27FC236}">
                  <a16:creationId xmlns:a16="http://schemas.microsoft.com/office/drawing/2014/main" id="{D2465138-82D0-4845-BFD4-FDBBE04525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笠岡市</a:t>
              </a:r>
            </a:p>
          </p:txBody>
        </p:sp>
        <p:sp>
          <p:nvSpPr>
            <p:cNvPr id="16443" name="WordArt 59">
              <a:extLst>
                <a:ext uri="{FF2B5EF4-FFF2-40B4-BE49-F238E27FC236}">
                  <a16:creationId xmlns:a16="http://schemas.microsoft.com/office/drawing/2014/main" id="{2D437FEB-C026-4207-8471-ED74F3447D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笠岡市</a:t>
              </a:r>
            </a:p>
          </p:txBody>
        </p:sp>
      </p:grpSp>
      <p:grpSp>
        <p:nvGrpSpPr>
          <p:cNvPr id="16444" name="Group 60">
            <a:extLst>
              <a:ext uri="{FF2B5EF4-FFF2-40B4-BE49-F238E27FC236}">
                <a16:creationId xmlns:a16="http://schemas.microsoft.com/office/drawing/2014/main" id="{F83EA988-B034-40D4-9BFB-83F877741DF5}"/>
              </a:ext>
            </a:extLst>
          </p:cNvPr>
          <p:cNvGrpSpPr>
            <a:grpSpLocks/>
          </p:cNvGrpSpPr>
          <p:nvPr/>
        </p:nvGrpSpPr>
        <p:grpSpPr bwMode="auto">
          <a:xfrm>
            <a:off x="9915525" y="1673225"/>
            <a:ext cx="530225" cy="133350"/>
            <a:chOff x="1374" y="1069"/>
            <a:chExt cx="334" cy="84"/>
          </a:xfrm>
        </p:grpSpPr>
        <p:sp>
          <p:nvSpPr>
            <p:cNvPr id="16445" name="WordArt 61">
              <a:extLst>
                <a:ext uri="{FF2B5EF4-FFF2-40B4-BE49-F238E27FC236}">
                  <a16:creationId xmlns:a16="http://schemas.microsoft.com/office/drawing/2014/main" id="{3A436BCD-D6FD-499D-AE27-27694F4D40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4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西粟倉村</a:t>
              </a:r>
            </a:p>
          </p:txBody>
        </p:sp>
        <p:sp>
          <p:nvSpPr>
            <p:cNvPr id="16446" name="WordArt 62">
              <a:extLst>
                <a:ext uri="{FF2B5EF4-FFF2-40B4-BE49-F238E27FC236}">
                  <a16:creationId xmlns:a16="http://schemas.microsoft.com/office/drawing/2014/main" id="{484FFE31-CBDE-45F8-8506-65009A8262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5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西粟倉村</a:t>
              </a:r>
            </a:p>
          </p:txBody>
        </p:sp>
      </p:grpSp>
      <p:grpSp>
        <p:nvGrpSpPr>
          <p:cNvPr id="16447" name="Group 63">
            <a:extLst>
              <a:ext uri="{FF2B5EF4-FFF2-40B4-BE49-F238E27FC236}">
                <a16:creationId xmlns:a16="http://schemas.microsoft.com/office/drawing/2014/main" id="{2ECAFFDD-39C8-46BA-9CB5-165665BFB776}"/>
              </a:ext>
            </a:extLst>
          </p:cNvPr>
          <p:cNvGrpSpPr>
            <a:grpSpLocks/>
          </p:cNvGrpSpPr>
          <p:nvPr/>
        </p:nvGrpSpPr>
        <p:grpSpPr bwMode="auto">
          <a:xfrm>
            <a:off x="6226175" y="4103688"/>
            <a:ext cx="530225" cy="133350"/>
            <a:chOff x="1479" y="1296"/>
            <a:chExt cx="334" cy="84"/>
          </a:xfrm>
        </p:grpSpPr>
        <p:sp>
          <p:nvSpPr>
            <p:cNvPr id="16448" name="WordArt 64">
              <a:extLst>
                <a:ext uri="{FF2B5EF4-FFF2-40B4-BE49-F238E27FC236}">
                  <a16:creationId xmlns:a16="http://schemas.microsoft.com/office/drawing/2014/main" id="{851F355F-CB93-4344-9EB4-E7DE5E7A67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9" y="129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久米南町</a:t>
              </a:r>
            </a:p>
          </p:txBody>
        </p:sp>
        <p:sp>
          <p:nvSpPr>
            <p:cNvPr id="16449" name="WordArt 65">
              <a:extLst>
                <a:ext uri="{FF2B5EF4-FFF2-40B4-BE49-F238E27FC236}">
                  <a16:creationId xmlns:a16="http://schemas.microsoft.com/office/drawing/2014/main" id="{5A7F814F-7829-4837-BC4D-EBE1936429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29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久米南町</a:t>
              </a:r>
            </a:p>
          </p:txBody>
        </p:sp>
      </p:grpSp>
      <p:grpSp>
        <p:nvGrpSpPr>
          <p:cNvPr id="16450" name="Group 66">
            <a:extLst>
              <a:ext uri="{FF2B5EF4-FFF2-40B4-BE49-F238E27FC236}">
                <a16:creationId xmlns:a16="http://schemas.microsoft.com/office/drawing/2014/main" id="{34A66920-B346-4F1C-9422-1A3DEBE7DDA1}"/>
              </a:ext>
            </a:extLst>
          </p:cNvPr>
          <p:cNvGrpSpPr>
            <a:grpSpLocks/>
          </p:cNvGrpSpPr>
          <p:nvPr/>
        </p:nvGrpSpPr>
        <p:grpSpPr bwMode="auto">
          <a:xfrm>
            <a:off x="4784725" y="4554538"/>
            <a:ext cx="530225" cy="133350"/>
            <a:chOff x="1479" y="1636"/>
            <a:chExt cx="334" cy="84"/>
          </a:xfrm>
        </p:grpSpPr>
        <p:sp>
          <p:nvSpPr>
            <p:cNvPr id="16451" name="WordArt 67">
              <a:extLst>
                <a:ext uri="{FF2B5EF4-FFF2-40B4-BE49-F238E27FC236}">
                  <a16:creationId xmlns:a16="http://schemas.microsoft.com/office/drawing/2014/main" id="{3F1CCDBA-F21E-4318-8BAD-3CC1FF2B47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9" y="163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吉備中央町</a:t>
              </a:r>
            </a:p>
          </p:txBody>
        </p:sp>
        <p:sp>
          <p:nvSpPr>
            <p:cNvPr id="16452" name="WordArt 68">
              <a:extLst>
                <a:ext uri="{FF2B5EF4-FFF2-40B4-BE49-F238E27FC236}">
                  <a16:creationId xmlns:a16="http://schemas.microsoft.com/office/drawing/2014/main" id="{098C2E24-C873-4B87-97B9-6E09C0697B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63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吉備中央町</a:t>
              </a:r>
            </a:p>
          </p:txBody>
        </p:sp>
      </p:grpSp>
      <p:grpSp>
        <p:nvGrpSpPr>
          <p:cNvPr id="16453" name="Group 69">
            <a:extLst>
              <a:ext uri="{FF2B5EF4-FFF2-40B4-BE49-F238E27FC236}">
                <a16:creationId xmlns:a16="http://schemas.microsoft.com/office/drawing/2014/main" id="{F2AF4C79-DC9D-40AF-9259-AC75844569CD}"/>
              </a:ext>
            </a:extLst>
          </p:cNvPr>
          <p:cNvGrpSpPr>
            <a:grpSpLocks/>
          </p:cNvGrpSpPr>
          <p:nvPr/>
        </p:nvGrpSpPr>
        <p:grpSpPr bwMode="auto">
          <a:xfrm>
            <a:off x="5122863" y="7434263"/>
            <a:ext cx="396875" cy="133350"/>
            <a:chOff x="3437" y="4527"/>
            <a:chExt cx="250" cy="84"/>
          </a:xfrm>
        </p:grpSpPr>
        <p:sp>
          <p:nvSpPr>
            <p:cNvPr id="16454" name="WordArt 70">
              <a:extLst>
                <a:ext uri="{FF2B5EF4-FFF2-40B4-BE49-F238E27FC236}">
                  <a16:creationId xmlns:a16="http://schemas.microsoft.com/office/drawing/2014/main" id="{DB86625E-FA41-474E-815C-644AC7BC59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37" y="45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倉敷市</a:t>
              </a:r>
            </a:p>
          </p:txBody>
        </p:sp>
        <p:sp>
          <p:nvSpPr>
            <p:cNvPr id="16455" name="WordArt 71">
              <a:extLst>
                <a:ext uri="{FF2B5EF4-FFF2-40B4-BE49-F238E27FC236}">
                  <a16:creationId xmlns:a16="http://schemas.microsoft.com/office/drawing/2014/main" id="{BDDF5B1A-0094-4D88-AB5E-D9A0ECC50B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38" y="45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倉敷市</a:t>
              </a:r>
            </a:p>
          </p:txBody>
        </p:sp>
      </p:grpSp>
      <p:grpSp>
        <p:nvGrpSpPr>
          <p:cNvPr id="16456" name="Group 72">
            <a:extLst>
              <a:ext uri="{FF2B5EF4-FFF2-40B4-BE49-F238E27FC236}">
                <a16:creationId xmlns:a16="http://schemas.microsoft.com/office/drawing/2014/main" id="{B210098E-43E6-4B29-8ACE-4F410AB6D784}"/>
              </a:ext>
            </a:extLst>
          </p:cNvPr>
          <p:cNvGrpSpPr>
            <a:grpSpLocks/>
          </p:cNvGrpSpPr>
          <p:nvPr/>
        </p:nvGrpSpPr>
        <p:grpSpPr bwMode="auto">
          <a:xfrm>
            <a:off x="3321050" y="6624638"/>
            <a:ext cx="396875" cy="133350"/>
            <a:chOff x="913" y="986"/>
            <a:chExt cx="250" cy="84"/>
          </a:xfrm>
        </p:grpSpPr>
        <p:sp>
          <p:nvSpPr>
            <p:cNvPr id="16457" name="WordArt 73">
              <a:extLst>
                <a:ext uri="{FF2B5EF4-FFF2-40B4-BE49-F238E27FC236}">
                  <a16:creationId xmlns:a16="http://schemas.microsoft.com/office/drawing/2014/main" id="{5B7E042C-07D1-4193-AE93-4D7BCAD1B5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9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井原市</a:t>
              </a:r>
            </a:p>
          </p:txBody>
        </p:sp>
        <p:sp>
          <p:nvSpPr>
            <p:cNvPr id="16458" name="WordArt 74">
              <a:extLst>
                <a:ext uri="{FF2B5EF4-FFF2-40B4-BE49-F238E27FC236}">
                  <a16:creationId xmlns:a16="http://schemas.microsoft.com/office/drawing/2014/main" id="{07E5D6D5-826A-40B8-8B28-CEE926A30C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9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井原市</a:t>
              </a:r>
            </a:p>
          </p:txBody>
        </p:sp>
      </p:grpSp>
      <p:grpSp>
        <p:nvGrpSpPr>
          <p:cNvPr id="16459" name="Group 75">
            <a:extLst>
              <a:ext uri="{FF2B5EF4-FFF2-40B4-BE49-F238E27FC236}">
                <a16:creationId xmlns:a16="http://schemas.microsoft.com/office/drawing/2014/main" id="{6F4F300F-19FC-4C4B-A4A2-3430763ACCF0}"/>
              </a:ext>
            </a:extLst>
          </p:cNvPr>
          <p:cNvGrpSpPr>
            <a:grpSpLocks/>
          </p:cNvGrpSpPr>
          <p:nvPr/>
        </p:nvGrpSpPr>
        <p:grpSpPr bwMode="auto">
          <a:xfrm>
            <a:off x="7734300" y="1584325"/>
            <a:ext cx="396875" cy="133350"/>
            <a:chOff x="573" y="1296"/>
            <a:chExt cx="250" cy="84"/>
          </a:xfrm>
        </p:grpSpPr>
        <p:sp>
          <p:nvSpPr>
            <p:cNvPr id="16460" name="WordArt 76">
              <a:extLst>
                <a:ext uri="{FF2B5EF4-FFF2-40B4-BE49-F238E27FC236}">
                  <a16:creationId xmlns:a16="http://schemas.microsoft.com/office/drawing/2014/main" id="{E13A661C-971D-4914-B7D3-F3A2F89D13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津山市</a:t>
              </a:r>
            </a:p>
          </p:txBody>
        </p:sp>
        <p:sp>
          <p:nvSpPr>
            <p:cNvPr id="16461" name="WordArt 77">
              <a:extLst>
                <a:ext uri="{FF2B5EF4-FFF2-40B4-BE49-F238E27FC236}">
                  <a16:creationId xmlns:a16="http://schemas.microsoft.com/office/drawing/2014/main" id="{4289D1A1-FD43-4BE6-BA9F-C973CB1064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津山市</a:t>
              </a:r>
            </a:p>
          </p:txBody>
        </p:sp>
      </p:grpSp>
      <p:grpSp>
        <p:nvGrpSpPr>
          <p:cNvPr id="16462" name="Group 78">
            <a:extLst>
              <a:ext uri="{FF2B5EF4-FFF2-40B4-BE49-F238E27FC236}">
                <a16:creationId xmlns:a16="http://schemas.microsoft.com/office/drawing/2014/main" id="{BA4C3B0C-32E5-49F4-96A8-0A9B4BD7BF5B}"/>
              </a:ext>
            </a:extLst>
          </p:cNvPr>
          <p:cNvGrpSpPr>
            <a:grpSpLocks/>
          </p:cNvGrpSpPr>
          <p:nvPr/>
        </p:nvGrpSpPr>
        <p:grpSpPr bwMode="auto">
          <a:xfrm>
            <a:off x="4851400" y="5992813"/>
            <a:ext cx="396875" cy="133350"/>
            <a:chOff x="913" y="1213"/>
            <a:chExt cx="250" cy="84"/>
          </a:xfrm>
        </p:grpSpPr>
        <p:sp>
          <p:nvSpPr>
            <p:cNvPr id="16463" name="WordArt 79">
              <a:extLst>
                <a:ext uri="{FF2B5EF4-FFF2-40B4-BE49-F238E27FC236}">
                  <a16:creationId xmlns:a16="http://schemas.microsoft.com/office/drawing/2014/main" id="{13C7BEAA-D0D4-4A8F-9182-50FF1249B5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2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総社市</a:t>
              </a:r>
            </a:p>
          </p:txBody>
        </p:sp>
        <p:sp>
          <p:nvSpPr>
            <p:cNvPr id="16464" name="WordArt 80">
              <a:extLst>
                <a:ext uri="{FF2B5EF4-FFF2-40B4-BE49-F238E27FC236}">
                  <a16:creationId xmlns:a16="http://schemas.microsoft.com/office/drawing/2014/main" id="{E7C76B74-BCDC-49BC-AA68-8D03F6CEF2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2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総社市</a:t>
              </a:r>
            </a:p>
          </p:txBody>
        </p:sp>
      </p:grpSp>
      <p:grpSp>
        <p:nvGrpSpPr>
          <p:cNvPr id="16465" name="Group 81">
            <a:extLst>
              <a:ext uri="{FF2B5EF4-FFF2-40B4-BE49-F238E27FC236}">
                <a16:creationId xmlns:a16="http://schemas.microsoft.com/office/drawing/2014/main" id="{B9400380-C188-41F6-A7DF-2FBA208F75C3}"/>
              </a:ext>
            </a:extLst>
          </p:cNvPr>
          <p:cNvGrpSpPr>
            <a:grpSpLocks/>
          </p:cNvGrpSpPr>
          <p:nvPr/>
        </p:nvGrpSpPr>
        <p:grpSpPr bwMode="auto">
          <a:xfrm>
            <a:off x="6472238" y="8062913"/>
            <a:ext cx="396875" cy="133350"/>
            <a:chOff x="573" y="1575"/>
            <a:chExt cx="250" cy="84"/>
          </a:xfrm>
        </p:grpSpPr>
        <p:sp>
          <p:nvSpPr>
            <p:cNvPr id="16466" name="WordArt 82">
              <a:extLst>
                <a:ext uri="{FF2B5EF4-FFF2-40B4-BE49-F238E27FC236}">
                  <a16:creationId xmlns:a16="http://schemas.microsoft.com/office/drawing/2014/main" id="{A550674D-FCC5-42B9-8ABF-6D74693CA0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5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玉野市</a:t>
              </a:r>
            </a:p>
          </p:txBody>
        </p:sp>
        <p:sp>
          <p:nvSpPr>
            <p:cNvPr id="16467" name="WordArt 83">
              <a:extLst>
                <a:ext uri="{FF2B5EF4-FFF2-40B4-BE49-F238E27FC236}">
                  <a16:creationId xmlns:a16="http://schemas.microsoft.com/office/drawing/2014/main" id="{80F2BAE8-DF12-414C-8DF5-0BEF902DC8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5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玉野市</a:t>
              </a:r>
            </a:p>
          </p:txBody>
        </p:sp>
      </p:grpSp>
      <p:grpSp>
        <p:nvGrpSpPr>
          <p:cNvPr id="16468" name="Group 84">
            <a:extLst>
              <a:ext uri="{FF2B5EF4-FFF2-40B4-BE49-F238E27FC236}">
                <a16:creationId xmlns:a16="http://schemas.microsoft.com/office/drawing/2014/main" id="{4DA41BC0-CDF7-4BE3-B529-B195FDE38BAC}"/>
              </a:ext>
            </a:extLst>
          </p:cNvPr>
          <p:cNvGrpSpPr>
            <a:grpSpLocks/>
          </p:cNvGrpSpPr>
          <p:nvPr/>
        </p:nvGrpSpPr>
        <p:grpSpPr bwMode="auto">
          <a:xfrm>
            <a:off x="3052763" y="5273675"/>
            <a:ext cx="396875" cy="133350"/>
            <a:chOff x="913" y="1492"/>
            <a:chExt cx="250" cy="84"/>
          </a:xfrm>
        </p:grpSpPr>
        <p:sp>
          <p:nvSpPr>
            <p:cNvPr id="16469" name="WordArt 85">
              <a:extLst>
                <a:ext uri="{FF2B5EF4-FFF2-40B4-BE49-F238E27FC236}">
                  <a16:creationId xmlns:a16="http://schemas.microsoft.com/office/drawing/2014/main" id="{20CF26F2-721F-452E-8D7E-03BB41200D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49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高梁市</a:t>
              </a:r>
            </a:p>
          </p:txBody>
        </p:sp>
        <p:sp>
          <p:nvSpPr>
            <p:cNvPr id="16470" name="WordArt 86">
              <a:extLst>
                <a:ext uri="{FF2B5EF4-FFF2-40B4-BE49-F238E27FC236}">
                  <a16:creationId xmlns:a16="http://schemas.microsoft.com/office/drawing/2014/main" id="{D06744DB-5076-4D53-A048-6BC9E82D43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49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高梁市</a:t>
              </a:r>
            </a:p>
          </p:txBody>
        </p:sp>
      </p:grpSp>
      <p:grpSp>
        <p:nvGrpSpPr>
          <p:cNvPr id="16471" name="Group 87">
            <a:extLst>
              <a:ext uri="{FF2B5EF4-FFF2-40B4-BE49-F238E27FC236}">
                <a16:creationId xmlns:a16="http://schemas.microsoft.com/office/drawing/2014/main" id="{2A02D1A4-20C7-4581-B1EA-72237C8D8BAC}"/>
              </a:ext>
            </a:extLst>
          </p:cNvPr>
          <p:cNvGrpSpPr>
            <a:grpSpLocks/>
          </p:cNvGrpSpPr>
          <p:nvPr/>
        </p:nvGrpSpPr>
        <p:grpSpPr bwMode="auto">
          <a:xfrm>
            <a:off x="9172575" y="4914900"/>
            <a:ext cx="396875" cy="133350"/>
            <a:chOff x="573" y="1750"/>
            <a:chExt cx="250" cy="84"/>
          </a:xfrm>
        </p:grpSpPr>
        <p:sp>
          <p:nvSpPr>
            <p:cNvPr id="16472" name="WordArt 88">
              <a:extLst>
                <a:ext uri="{FF2B5EF4-FFF2-40B4-BE49-F238E27FC236}">
                  <a16:creationId xmlns:a16="http://schemas.microsoft.com/office/drawing/2014/main" id="{38E20167-E1BA-429D-8B73-7F536AEB6E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備前市</a:t>
              </a:r>
            </a:p>
          </p:txBody>
        </p:sp>
        <p:sp>
          <p:nvSpPr>
            <p:cNvPr id="16473" name="WordArt 89">
              <a:extLst>
                <a:ext uri="{FF2B5EF4-FFF2-40B4-BE49-F238E27FC236}">
                  <a16:creationId xmlns:a16="http://schemas.microsoft.com/office/drawing/2014/main" id="{C9FB478D-EDD3-4234-A7AD-7C7369ECFD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備前市</a:t>
              </a:r>
            </a:p>
          </p:txBody>
        </p:sp>
      </p:grpSp>
      <p:grpSp>
        <p:nvGrpSpPr>
          <p:cNvPr id="16474" name="Group 90">
            <a:extLst>
              <a:ext uri="{FF2B5EF4-FFF2-40B4-BE49-F238E27FC236}">
                <a16:creationId xmlns:a16="http://schemas.microsoft.com/office/drawing/2014/main" id="{E7AEE0C5-7C0B-483D-9F92-F0D84187770F}"/>
              </a:ext>
            </a:extLst>
          </p:cNvPr>
          <p:cNvGrpSpPr>
            <a:grpSpLocks/>
          </p:cNvGrpSpPr>
          <p:nvPr/>
        </p:nvGrpSpPr>
        <p:grpSpPr bwMode="auto">
          <a:xfrm>
            <a:off x="3052763" y="3294063"/>
            <a:ext cx="396875" cy="133350"/>
            <a:chOff x="913" y="1667"/>
            <a:chExt cx="250" cy="84"/>
          </a:xfrm>
        </p:grpSpPr>
        <p:sp>
          <p:nvSpPr>
            <p:cNvPr id="16475" name="WordArt 91">
              <a:extLst>
                <a:ext uri="{FF2B5EF4-FFF2-40B4-BE49-F238E27FC236}">
                  <a16:creationId xmlns:a16="http://schemas.microsoft.com/office/drawing/2014/main" id="{DDE579D2-2751-4679-AD5A-A52C101EB5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6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新見市</a:t>
              </a:r>
            </a:p>
          </p:txBody>
        </p:sp>
        <p:sp>
          <p:nvSpPr>
            <p:cNvPr id="16476" name="WordArt 92">
              <a:extLst>
                <a:ext uri="{FF2B5EF4-FFF2-40B4-BE49-F238E27FC236}">
                  <a16:creationId xmlns:a16="http://schemas.microsoft.com/office/drawing/2014/main" id="{AD5E78EA-C353-45E0-977A-D679CB7B93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6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新見市</a:t>
              </a:r>
            </a:p>
          </p:txBody>
        </p:sp>
      </p:grpSp>
      <p:grpSp>
        <p:nvGrpSpPr>
          <p:cNvPr id="16477" name="Group 93">
            <a:extLst>
              <a:ext uri="{FF2B5EF4-FFF2-40B4-BE49-F238E27FC236}">
                <a16:creationId xmlns:a16="http://schemas.microsoft.com/office/drawing/2014/main" id="{6246A646-25FA-4684-A497-1422CAFB213A}"/>
              </a:ext>
            </a:extLst>
          </p:cNvPr>
          <p:cNvGrpSpPr>
            <a:grpSpLocks/>
          </p:cNvGrpSpPr>
          <p:nvPr/>
        </p:nvGrpSpPr>
        <p:grpSpPr bwMode="auto">
          <a:xfrm>
            <a:off x="7462838" y="4733925"/>
            <a:ext cx="396875" cy="133350"/>
            <a:chOff x="573" y="2172"/>
            <a:chExt cx="250" cy="84"/>
          </a:xfrm>
        </p:grpSpPr>
        <p:sp>
          <p:nvSpPr>
            <p:cNvPr id="16478" name="WordArt 94">
              <a:extLst>
                <a:ext uri="{FF2B5EF4-FFF2-40B4-BE49-F238E27FC236}">
                  <a16:creationId xmlns:a16="http://schemas.microsoft.com/office/drawing/2014/main" id="{C6589EF5-2940-496B-8921-C4BD69FD7A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1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赤磐市</a:t>
              </a:r>
            </a:p>
          </p:txBody>
        </p:sp>
        <p:sp>
          <p:nvSpPr>
            <p:cNvPr id="16479" name="WordArt 95">
              <a:extLst>
                <a:ext uri="{FF2B5EF4-FFF2-40B4-BE49-F238E27FC236}">
                  <a16:creationId xmlns:a16="http://schemas.microsoft.com/office/drawing/2014/main" id="{A27BFCF9-7D5D-4A1F-925D-8BAE53380A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1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赤磐市</a:t>
              </a:r>
            </a:p>
          </p:txBody>
        </p:sp>
      </p:grpSp>
      <p:grpSp>
        <p:nvGrpSpPr>
          <p:cNvPr id="16480" name="Group 96">
            <a:extLst>
              <a:ext uri="{FF2B5EF4-FFF2-40B4-BE49-F238E27FC236}">
                <a16:creationId xmlns:a16="http://schemas.microsoft.com/office/drawing/2014/main" id="{2CAF38A5-691C-4FD7-B37B-1AC53037A763}"/>
              </a:ext>
            </a:extLst>
          </p:cNvPr>
          <p:cNvGrpSpPr>
            <a:grpSpLocks/>
          </p:cNvGrpSpPr>
          <p:nvPr/>
        </p:nvGrpSpPr>
        <p:grpSpPr bwMode="auto">
          <a:xfrm>
            <a:off x="4762500" y="2124075"/>
            <a:ext cx="396875" cy="133350"/>
            <a:chOff x="913" y="2089"/>
            <a:chExt cx="250" cy="84"/>
          </a:xfrm>
        </p:grpSpPr>
        <p:sp>
          <p:nvSpPr>
            <p:cNvPr id="16481" name="WordArt 97">
              <a:extLst>
                <a:ext uri="{FF2B5EF4-FFF2-40B4-BE49-F238E27FC236}">
                  <a16:creationId xmlns:a16="http://schemas.microsoft.com/office/drawing/2014/main" id="{1AF378B2-5601-46BF-9111-1370B2C032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0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真庭市</a:t>
              </a:r>
            </a:p>
          </p:txBody>
        </p:sp>
        <p:sp>
          <p:nvSpPr>
            <p:cNvPr id="16482" name="WordArt 98">
              <a:extLst>
                <a:ext uri="{FF2B5EF4-FFF2-40B4-BE49-F238E27FC236}">
                  <a16:creationId xmlns:a16="http://schemas.microsoft.com/office/drawing/2014/main" id="{EC3DB8EF-A674-4BFC-8E56-712A05634D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0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真庭市</a:t>
              </a:r>
            </a:p>
          </p:txBody>
        </p:sp>
      </p:grpSp>
      <p:grpSp>
        <p:nvGrpSpPr>
          <p:cNvPr id="16483" name="Group 99">
            <a:extLst>
              <a:ext uri="{FF2B5EF4-FFF2-40B4-BE49-F238E27FC236}">
                <a16:creationId xmlns:a16="http://schemas.microsoft.com/office/drawing/2014/main" id="{C2664CB5-5E50-4733-86D4-59D909D8F18D}"/>
              </a:ext>
            </a:extLst>
          </p:cNvPr>
          <p:cNvGrpSpPr>
            <a:grpSpLocks/>
          </p:cNvGrpSpPr>
          <p:nvPr/>
        </p:nvGrpSpPr>
        <p:grpSpPr bwMode="auto">
          <a:xfrm>
            <a:off x="9082088" y="2663825"/>
            <a:ext cx="396875" cy="133350"/>
            <a:chOff x="573" y="2429"/>
            <a:chExt cx="250" cy="84"/>
          </a:xfrm>
        </p:grpSpPr>
        <p:sp>
          <p:nvSpPr>
            <p:cNvPr id="16484" name="WordArt 100">
              <a:extLst>
                <a:ext uri="{FF2B5EF4-FFF2-40B4-BE49-F238E27FC236}">
                  <a16:creationId xmlns:a16="http://schemas.microsoft.com/office/drawing/2014/main" id="{E49C2CFC-3620-476E-9D36-78E6F1BF49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4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美作市</a:t>
              </a:r>
            </a:p>
          </p:txBody>
        </p:sp>
        <p:sp>
          <p:nvSpPr>
            <p:cNvPr id="16485" name="WordArt 101">
              <a:extLst>
                <a:ext uri="{FF2B5EF4-FFF2-40B4-BE49-F238E27FC236}">
                  <a16:creationId xmlns:a16="http://schemas.microsoft.com/office/drawing/2014/main" id="{9481205C-6F82-4F27-914A-BB628D4C30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4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美作市</a:t>
              </a:r>
            </a:p>
          </p:txBody>
        </p:sp>
      </p:grpSp>
      <p:grpSp>
        <p:nvGrpSpPr>
          <p:cNvPr id="16486" name="Group 102">
            <a:extLst>
              <a:ext uri="{FF2B5EF4-FFF2-40B4-BE49-F238E27FC236}">
                <a16:creationId xmlns:a16="http://schemas.microsoft.com/office/drawing/2014/main" id="{4A0A2379-6F4E-45B3-9780-BA6E634F1DC6}"/>
              </a:ext>
            </a:extLst>
          </p:cNvPr>
          <p:cNvGrpSpPr>
            <a:grpSpLocks/>
          </p:cNvGrpSpPr>
          <p:nvPr/>
        </p:nvGrpSpPr>
        <p:grpSpPr bwMode="auto">
          <a:xfrm>
            <a:off x="4330700" y="7727950"/>
            <a:ext cx="396875" cy="133350"/>
            <a:chOff x="913" y="2346"/>
            <a:chExt cx="250" cy="84"/>
          </a:xfrm>
        </p:grpSpPr>
        <p:sp>
          <p:nvSpPr>
            <p:cNvPr id="16487" name="WordArt 103">
              <a:extLst>
                <a:ext uri="{FF2B5EF4-FFF2-40B4-BE49-F238E27FC236}">
                  <a16:creationId xmlns:a16="http://schemas.microsoft.com/office/drawing/2014/main" id="{2D620181-84FA-4C7F-B30E-353A0C45F6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浅口市</a:t>
              </a:r>
            </a:p>
          </p:txBody>
        </p:sp>
        <p:sp>
          <p:nvSpPr>
            <p:cNvPr id="16488" name="WordArt 104">
              <a:extLst>
                <a:ext uri="{FF2B5EF4-FFF2-40B4-BE49-F238E27FC236}">
                  <a16:creationId xmlns:a16="http://schemas.microsoft.com/office/drawing/2014/main" id="{09C603E3-309A-430F-9F5F-AC21DEF39A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浅口市</a:t>
              </a:r>
            </a:p>
          </p:txBody>
        </p:sp>
      </p:grpSp>
      <p:grpSp>
        <p:nvGrpSpPr>
          <p:cNvPr id="16489" name="Group 105">
            <a:extLst>
              <a:ext uri="{FF2B5EF4-FFF2-40B4-BE49-F238E27FC236}">
                <a16:creationId xmlns:a16="http://schemas.microsoft.com/office/drawing/2014/main" id="{D0092D85-D35E-4FFE-ACE5-C050A78803FA}"/>
              </a:ext>
            </a:extLst>
          </p:cNvPr>
          <p:cNvGrpSpPr>
            <a:grpSpLocks/>
          </p:cNvGrpSpPr>
          <p:nvPr/>
        </p:nvGrpSpPr>
        <p:grpSpPr bwMode="auto">
          <a:xfrm>
            <a:off x="8362950" y="4913313"/>
            <a:ext cx="396875" cy="133350"/>
            <a:chOff x="573" y="2656"/>
            <a:chExt cx="250" cy="84"/>
          </a:xfrm>
        </p:grpSpPr>
        <p:sp>
          <p:nvSpPr>
            <p:cNvPr id="16490" name="WordArt 106">
              <a:extLst>
                <a:ext uri="{FF2B5EF4-FFF2-40B4-BE49-F238E27FC236}">
                  <a16:creationId xmlns:a16="http://schemas.microsoft.com/office/drawing/2014/main" id="{64B3160D-8407-4F90-9F98-AA2CE43E45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和気町</a:t>
              </a:r>
            </a:p>
          </p:txBody>
        </p:sp>
        <p:sp>
          <p:nvSpPr>
            <p:cNvPr id="16491" name="WordArt 107">
              <a:extLst>
                <a:ext uri="{FF2B5EF4-FFF2-40B4-BE49-F238E27FC236}">
                  <a16:creationId xmlns:a16="http://schemas.microsoft.com/office/drawing/2014/main" id="{6369AB65-AA3F-4901-8510-F4261BD9A3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和気町</a:t>
              </a:r>
            </a:p>
          </p:txBody>
        </p:sp>
      </p:grpSp>
      <p:grpSp>
        <p:nvGrpSpPr>
          <p:cNvPr id="16492" name="Group 108">
            <a:extLst>
              <a:ext uri="{FF2B5EF4-FFF2-40B4-BE49-F238E27FC236}">
                <a16:creationId xmlns:a16="http://schemas.microsoft.com/office/drawing/2014/main" id="{3C36D289-423E-4F8E-8CE3-BCCDE099B089}"/>
              </a:ext>
            </a:extLst>
          </p:cNvPr>
          <p:cNvGrpSpPr>
            <a:grpSpLocks/>
          </p:cNvGrpSpPr>
          <p:nvPr/>
        </p:nvGrpSpPr>
        <p:grpSpPr bwMode="auto">
          <a:xfrm>
            <a:off x="5883275" y="7188200"/>
            <a:ext cx="396875" cy="133350"/>
            <a:chOff x="913" y="2573"/>
            <a:chExt cx="250" cy="84"/>
          </a:xfrm>
        </p:grpSpPr>
        <p:sp>
          <p:nvSpPr>
            <p:cNvPr id="16493" name="WordArt 109">
              <a:extLst>
                <a:ext uri="{FF2B5EF4-FFF2-40B4-BE49-F238E27FC236}">
                  <a16:creationId xmlns:a16="http://schemas.microsoft.com/office/drawing/2014/main" id="{96A77EDF-3856-4BFF-9B35-B576EDCE7A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早島町</a:t>
              </a:r>
            </a:p>
          </p:txBody>
        </p:sp>
        <p:sp>
          <p:nvSpPr>
            <p:cNvPr id="16494" name="WordArt 110">
              <a:extLst>
                <a:ext uri="{FF2B5EF4-FFF2-40B4-BE49-F238E27FC236}">
                  <a16:creationId xmlns:a16="http://schemas.microsoft.com/office/drawing/2014/main" id="{B34B1E4F-E82B-4824-A85A-75757BF1CE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早島町</a:t>
              </a:r>
            </a:p>
          </p:txBody>
        </p:sp>
      </p:grpSp>
      <p:grpSp>
        <p:nvGrpSpPr>
          <p:cNvPr id="16495" name="Group 111">
            <a:extLst>
              <a:ext uri="{FF2B5EF4-FFF2-40B4-BE49-F238E27FC236}">
                <a16:creationId xmlns:a16="http://schemas.microsoft.com/office/drawing/2014/main" id="{40D34853-F94B-443B-9674-B1B9FD932F8C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7546975"/>
            <a:ext cx="396875" cy="133350"/>
            <a:chOff x="573" y="2935"/>
            <a:chExt cx="250" cy="84"/>
          </a:xfrm>
        </p:grpSpPr>
        <p:sp>
          <p:nvSpPr>
            <p:cNvPr id="16496" name="WordArt 112">
              <a:extLst>
                <a:ext uri="{FF2B5EF4-FFF2-40B4-BE49-F238E27FC236}">
                  <a16:creationId xmlns:a16="http://schemas.microsoft.com/office/drawing/2014/main" id="{E363CE7C-6BD1-4756-AA89-A5C748636A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93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里庄町</a:t>
              </a:r>
            </a:p>
          </p:txBody>
        </p:sp>
        <p:sp>
          <p:nvSpPr>
            <p:cNvPr id="16497" name="WordArt 113">
              <a:extLst>
                <a:ext uri="{FF2B5EF4-FFF2-40B4-BE49-F238E27FC236}">
                  <a16:creationId xmlns:a16="http://schemas.microsoft.com/office/drawing/2014/main" id="{530AC180-64CE-4863-8BCD-881C0EA93B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93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里庄町</a:t>
              </a:r>
            </a:p>
          </p:txBody>
        </p:sp>
      </p:grpSp>
      <p:grpSp>
        <p:nvGrpSpPr>
          <p:cNvPr id="16498" name="Group 114">
            <a:extLst>
              <a:ext uri="{FF2B5EF4-FFF2-40B4-BE49-F238E27FC236}">
                <a16:creationId xmlns:a16="http://schemas.microsoft.com/office/drawing/2014/main" id="{E1219517-11E3-4D7E-89BC-C9B9E783B533}"/>
              </a:ext>
            </a:extLst>
          </p:cNvPr>
          <p:cNvGrpSpPr>
            <a:grpSpLocks/>
          </p:cNvGrpSpPr>
          <p:nvPr/>
        </p:nvGrpSpPr>
        <p:grpSpPr bwMode="auto">
          <a:xfrm>
            <a:off x="4330700" y="7007225"/>
            <a:ext cx="396875" cy="133350"/>
            <a:chOff x="913" y="2852"/>
            <a:chExt cx="250" cy="84"/>
          </a:xfrm>
        </p:grpSpPr>
        <p:sp>
          <p:nvSpPr>
            <p:cNvPr id="16499" name="WordArt 115">
              <a:extLst>
                <a:ext uri="{FF2B5EF4-FFF2-40B4-BE49-F238E27FC236}">
                  <a16:creationId xmlns:a16="http://schemas.microsoft.com/office/drawing/2014/main" id="{EE6F9E44-542A-4B0C-AC91-EC2EEF5E7F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8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矢掛町</a:t>
              </a:r>
            </a:p>
          </p:txBody>
        </p:sp>
        <p:sp>
          <p:nvSpPr>
            <p:cNvPr id="16500" name="WordArt 116">
              <a:extLst>
                <a:ext uri="{FF2B5EF4-FFF2-40B4-BE49-F238E27FC236}">
                  <a16:creationId xmlns:a16="http://schemas.microsoft.com/office/drawing/2014/main" id="{9718A8FB-98D7-49B2-BACF-F6C6327090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8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矢掛町</a:t>
              </a:r>
            </a:p>
          </p:txBody>
        </p:sp>
      </p:grpSp>
      <p:grpSp>
        <p:nvGrpSpPr>
          <p:cNvPr id="16501" name="Group 117">
            <a:extLst>
              <a:ext uri="{FF2B5EF4-FFF2-40B4-BE49-F238E27FC236}">
                <a16:creationId xmlns:a16="http://schemas.microsoft.com/office/drawing/2014/main" id="{A9D0C16D-5E49-4EBA-A011-6D1E8564E911}"/>
              </a:ext>
            </a:extLst>
          </p:cNvPr>
          <p:cNvGrpSpPr>
            <a:grpSpLocks/>
          </p:cNvGrpSpPr>
          <p:nvPr/>
        </p:nvGrpSpPr>
        <p:grpSpPr bwMode="auto">
          <a:xfrm>
            <a:off x="3502025" y="1582738"/>
            <a:ext cx="396875" cy="133350"/>
            <a:chOff x="573" y="3110"/>
            <a:chExt cx="250" cy="84"/>
          </a:xfrm>
        </p:grpSpPr>
        <p:sp>
          <p:nvSpPr>
            <p:cNvPr id="16502" name="WordArt 118">
              <a:extLst>
                <a:ext uri="{FF2B5EF4-FFF2-40B4-BE49-F238E27FC236}">
                  <a16:creationId xmlns:a16="http://schemas.microsoft.com/office/drawing/2014/main" id="{251B1F9A-413C-408B-B5E5-3E8D9DDD36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新庄村</a:t>
              </a:r>
            </a:p>
          </p:txBody>
        </p:sp>
        <p:sp>
          <p:nvSpPr>
            <p:cNvPr id="16503" name="WordArt 119">
              <a:extLst>
                <a:ext uri="{FF2B5EF4-FFF2-40B4-BE49-F238E27FC236}">
                  <a16:creationId xmlns:a16="http://schemas.microsoft.com/office/drawing/2014/main" id="{75702247-A320-4D54-A5A0-C013FA3B8B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新庄村</a:t>
              </a:r>
            </a:p>
          </p:txBody>
        </p:sp>
      </p:grpSp>
      <p:grpSp>
        <p:nvGrpSpPr>
          <p:cNvPr id="16504" name="Group 120">
            <a:extLst>
              <a:ext uri="{FF2B5EF4-FFF2-40B4-BE49-F238E27FC236}">
                <a16:creationId xmlns:a16="http://schemas.microsoft.com/office/drawing/2014/main" id="{BD1E757B-A25F-4D3A-97CC-6311DD8A3540}"/>
              </a:ext>
            </a:extLst>
          </p:cNvPr>
          <p:cNvGrpSpPr>
            <a:grpSpLocks/>
          </p:cNvGrpSpPr>
          <p:nvPr/>
        </p:nvGrpSpPr>
        <p:grpSpPr bwMode="auto">
          <a:xfrm>
            <a:off x="6202363" y="1582738"/>
            <a:ext cx="396875" cy="133350"/>
            <a:chOff x="913" y="3027"/>
            <a:chExt cx="250" cy="84"/>
          </a:xfrm>
        </p:grpSpPr>
        <p:sp>
          <p:nvSpPr>
            <p:cNvPr id="16505" name="WordArt 121">
              <a:extLst>
                <a:ext uri="{FF2B5EF4-FFF2-40B4-BE49-F238E27FC236}">
                  <a16:creationId xmlns:a16="http://schemas.microsoft.com/office/drawing/2014/main" id="{1340F79E-FC10-406D-8061-C157233717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0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鏡野町</a:t>
              </a:r>
            </a:p>
          </p:txBody>
        </p:sp>
        <p:sp>
          <p:nvSpPr>
            <p:cNvPr id="16506" name="WordArt 122">
              <a:extLst>
                <a:ext uri="{FF2B5EF4-FFF2-40B4-BE49-F238E27FC236}">
                  <a16:creationId xmlns:a16="http://schemas.microsoft.com/office/drawing/2014/main" id="{78EB55EE-FF33-4F60-AA68-07E5686A0C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0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鏡野町</a:t>
              </a:r>
            </a:p>
          </p:txBody>
        </p:sp>
      </p:grpSp>
      <p:grpSp>
        <p:nvGrpSpPr>
          <p:cNvPr id="16507" name="Group 123">
            <a:extLst>
              <a:ext uri="{FF2B5EF4-FFF2-40B4-BE49-F238E27FC236}">
                <a16:creationId xmlns:a16="http://schemas.microsoft.com/office/drawing/2014/main" id="{68945DED-04D9-4AF1-B1F5-703F9C227CE8}"/>
              </a:ext>
            </a:extLst>
          </p:cNvPr>
          <p:cNvGrpSpPr>
            <a:grpSpLocks/>
          </p:cNvGrpSpPr>
          <p:nvPr/>
        </p:nvGrpSpPr>
        <p:grpSpPr bwMode="auto">
          <a:xfrm>
            <a:off x="8181975" y="3563938"/>
            <a:ext cx="396875" cy="133350"/>
            <a:chOff x="686" y="3420"/>
            <a:chExt cx="250" cy="84"/>
          </a:xfrm>
        </p:grpSpPr>
        <p:sp>
          <p:nvSpPr>
            <p:cNvPr id="16508" name="WordArt 124">
              <a:extLst>
                <a:ext uri="{FF2B5EF4-FFF2-40B4-BE49-F238E27FC236}">
                  <a16:creationId xmlns:a16="http://schemas.microsoft.com/office/drawing/2014/main" id="{FCEC2F5B-9DB9-4865-A8E1-4DF687C584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勝央町</a:t>
              </a:r>
            </a:p>
          </p:txBody>
        </p:sp>
        <p:sp>
          <p:nvSpPr>
            <p:cNvPr id="16509" name="WordArt 125">
              <a:extLst>
                <a:ext uri="{FF2B5EF4-FFF2-40B4-BE49-F238E27FC236}">
                  <a16:creationId xmlns:a16="http://schemas.microsoft.com/office/drawing/2014/main" id="{97FC8273-F8C4-4337-A6B5-1BF666856B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勝央町</a:t>
              </a:r>
            </a:p>
          </p:txBody>
        </p:sp>
      </p:grpSp>
      <p:grpSp>
        <p:nvGrpSpPr>
          <p:cNvPr id="16510" name="Group 126">
            <a:extLst>
              <a:ext uri="{FF2B5EF4-FFF2-40B4-BE49-F238E27FC236}">
                <a16:creationId xmlns:a16="http://schemas.microsoft.com/office/drawing/2014/main" id="{FC181F06-2D8E-418B-9582-42E1CE2AB7A3}"/>
              </a:ext>
            </a:extLst>
          </p:cNvPr>
          <p:cNvGrpSpPr>
            <a:grpSpLocks/>
          </p:cNvGrpSpPr>
          <p:nvPr/>
        </p:nvGrpSpPr>
        <p:grpSpPr bwMode="auto">
          <a:xfrm>
            <a:off x="8181975" y="2933700"/>
            <a:ext cx="396875" cy="133350"/>
            <a:chOff x="1026" y="3337"/>
            <a:chExt cx="250" cy="84"/>
          </a:xfrm>
        </p:grpSpPr>
        <p:sp>
          <p:nvSpPr>
            <p:cNvPr id="16511" name="WordArt 127">
              <a:extLst>
                <a:ext uri="{FF2B5EF4-FFF2-40B4-BE49-F238E27FC236}">
                  <a16:creationId xmlns:a16="http://schemas.microsoft.com/office/drawing/2014/main" id="{E520123B-5049-4BD2-A80B-B8808E353D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333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奈義町</a:t>
              </a:r>
            </a:p>
          </p:txBody>
        </p:sp>
        <p:sp>
          <p:nvSpPr>
            <p:cNvPr id="16512" name="WordArt 128">
              <a:extLst>
                <a:ext uri="{FF2B5EF4-FFF2-40B4-BE49-F238E27FC236}">
                  <a16:creationId xmlns:a16="http://schemas.microsoft.com/office/drawing/2014/main" id="{E675F25C-BE68-4F43-A2AD-8757E1E2A1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333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奈義町</a:t>
              </a:r>
            </a:p>
          </p:txBody>
        </p:sp>
      </p:grpSp>
      <p:grpSp>
        <p:nvGrpSpPr>
          <p:cNvPr id="16513" name="Group 129">
            <a:extLst>
              <a:ext uri="{FF2B5EF4-FFF2-40B4-BE49-F238E27FC236}">
                <a16:creationId xmlns:a16="http://schemas.microsoft.com/office/drawing/2014/main" id="{16B6DA56-6D36-4314-BC14-ECB4C2C02E53}"/>
              </a:ext>
            </a:extLst>
          </p:cNvPr>
          <p:cNvGrpSpPr>
            <a:grpSpLocks/>
          </p:cNvGrpSpPr>
          <p:nvPr/>
        </p:nvGrpSpPr>
        <p:grpSpPr bwMode="auto">
          <a:xfrm>
            <a:off x="6653213" y="3294063"/>
            <a:ext cx="396875" cy="133350"/>
            <a:chOff x="686" y="3677"/>
            <a:chExt cx="250" cy="84"/>
          </a:xfrm>
        </p:grpSpPr>
        <p:sp>
          <p:nvSpPr>
            <p:cNvPr id="16514" name="WordArt 130">
              <a:extLst>
                <a:ext uri="{FF2B5EF4-FFF2-40B4-BE49-F238E27FC236}">
                  <a16:creationId xmlns:a16="http://schemas.microsoft.com/office/drawing/2014/main" id="{8E7EC322-6E10-46B8-84F2-35F8D4B863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6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美咲町</a:t>
              </a:r>
            </a:p>
          </p:txBody>
        </p:sp>
        <p:sp>
          <p:nvSpPr>
            <p:cNvPr id="16515" name="WordArt 131">
              <a:extLst>
                <a:ext uri="{FF2B5EF4-FFF2-40B4-BE49-F238E27FC236}">
                  <a16:creationId xmlns:a16="http://schemas.microsoft.com/office/drawing/2014/main" id="{99B38217-EE64-4395-A2B6-81592188B6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6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美咲町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4" name="Group 6">
            <a:extLst>
              <a:ext uri="{FF2B5EF4-FFF2-40B4-BE49-F238E27FC236}">
                <a16:creationId xmlns:a16="http://schemas.microsoft.com/office/drawing/2014/main" id="{34AF2DCA-5794-4E80-A86F-EFFDA2E6FE68}"/>
              </a:ext>
            </a:extLst>
          </p:cNvPr>
          <p:cNvGrpSpPr>
            <a:grpSpLocks/>
          </p:cNvGrpSpPr>
          <p:nvPr/>
        </p:nvGrpSpPr>
        <p:grpSpPr bwMode="auto">
          <a:xfrm>
            <a:off x="5545138" y="3900488"/>
            <a:ext cx="2790825" cy="3870325"/>
            <a:chOff x="3493" y="2457"/>
            <a:chExt cx="1758" cy="2438"/>
          </a:xfrm>
        </p:grpSpPr>
        <p:sp>
          <p:nvSpPr>
            <p:cNvPr id="17415" name="Freeform 7">
              <a:extLst>
                <a:ext uri="{FF2B5EF4-FFF2-40B4-BE49-F238E27FC236}">
                  <a16:creationId xmlns:a16="http://schemas.microsoft.com/office/drawing/2014/main" id="{4134B3DE-25F8-4F2F-990E-538253FE1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2457"/>
              <a:ext cx="1163" cy="1786"/>
            </a:xfrm>
            <a:custGeom>
              <a:avLst/>
              <a:gdLst>
                <a:gd name="T0" fmla="*/ 454 w 1163"/>
                <a:gd name="T1" fmla="*/ 1786 h 1786"/>
                <a:gd name="T2" fmla="*/ 426 w 1163"/>
                <a:gd name="T3" fmla="*/ 1701 h 1786"/>
                <a:gd name="T4" fmla="*/ 454 w 1163"/>
                <a:gd name="T5" fmla="*/ 1673 h 1786"/>
                <a:gd name="T6" fmla="*/ 426 w 1163"/>
                <a:gd name="T7" fmla="*/ 1616 h 1786"/>
                <a:gd name="T8" fmla="*/ 341 w 1163"/>
                <a:gd name="T9" fmla="*/ 1588 h 1786"/>
                <a:gd name="T10" fmla="*/ 256 w 1163"/>
                <a:gd name="T11" fmla="*/ 1616 h 1786"/>
                <a:gd name="T12" fmla="*/ 227 w 1163"/>
                <a:gd name="T13" fmla="*/ 1559 h 1786"/>
                <a:gd name="T14" fmla="*/ 284 w 1163"/>
                <a:gd name="T15" fmla="*/ 1474 h 1786"/>
                <a:gd name="T16" fmla="*/ 199 w 1163"/>
                <a:gd name="T17" fmla="*/ 1389 h 1786"/>
                <a:gd name="T18" fmla="*/ 284 w 1163"/>
                <a:gd name="T19" fmla="*/ 1332 h 1786"/>
                <a:gd name="T20" fmla="*/ 227 w 1163"/>
                <a:gd name="T21" fmla="*/ 1247 h 1786"/>
                <a:gd name="T22" fmla="*/ 114 w 1163"/>
                <a:gd name="T23" fmla="*/ 1134 h 1786"/>
                <a:gd name="T24" fmla="*/ 0 w 1163"/>
                <a:gd name="T25" fmla="*/ 1106 h 1786"/>
                <a:gd name="T26" fmla="*/ 0 w 1163"/>
                <a:gd name="T27" fmla="*/ 1021 h 1786"/>
                <a:gd name="T28" fmla="*/ 57 w 1163"/>
                <a:gd name="T29" fmla="*/ 907 h 1786"/>
                <a:gd name="T30" fmla="*/ 142 w 1163"/>
                <a:gd name="T31" fmla="*/ 936 h 1786"/>
                <a:gd name="T32" fmla="*/ 199 w 1163"/>
                <a:gd name="T33" fmla="*/ 765 h 1786"/>
                <a:gd name="T34" fmla="*/ 256 w 1163"/>
                <a:gd name="T35" fmla="*/ 737 h 1786"/>
                <a:gd name="T36" fmla="*/ 341 w 1163"/>
                <a:gd name="T37" fmla="*/ 794 h 1786"/>
                <a:gd name="T38" fmla="*/ 341 w 1163"/>
                <a:gd name="T39" fmla="*/ 624 h 1786"/>
                <a:gd name="T40" fmla="*/ 454 w 1163"/>
                <a:gd name="T41" fmla="*/ 595 h 1786"/>
                <a:gd name="T42" fmla="*/ 482 w 1163"/>
                <a:gd name="T43" fmla="*/ 539 h 1786"/>
                <a:gd name="T44" fmla="*/ 454 w 1163"/>
                <a:gd name="T45" fmla="*/ 482 h 1786"/>
                <a:gd name="T46" fmla="*/ 482 w 1163"/>
                <a:gd name="T47" fmla="*/ 340 h 1786"/>
                <a:gd name="T48" fmla="*/ 624 w 1163"/>
                <a:gd name="T49" fmla="*/ 227 h 1786"/>
                <a:gd name="T50" fmla="*/ 539 w 1163"/>
                <a:gd name="T51" fmla="*/ 198 h 1786"/>
                <a:gd name="T52" fmla="*/ 482 w 1163"/>
                <a:gd name="T53" fmla="*/ 142 h 1786"/>
                <a:gd name="T54" fmla="*/ 511 w 1163"/>
                <a:gd name="T55" fmla="*/ 85 h 1786"/>
                <a:gd name="T56" fmla="*/ 511 w 1163"/>
                <a:gd name="T57" fmla="*/ 28 h 1786"/>
                <a:gd name="T58" fmla="*/ 539 w 1163"/>
                <a:gd name="T59" fmla="*/ 28 h 1786"/>
                <a:gd name="T60" fmla="*/ 596 w 1163"/>
                <a:gd name="T61" fmla="*/ 85 h 1786"/>
                <a:gd name="T62" fmla="*/ 652 w 1163"/>
                <a:gd name="T63" fmla="*/ 0 h 1786"/>
                <a:gd name="T64" fmla="*/ 766 w 1163"/>
                <a:gd name="T65" fmla="*/ 28 h 1786"/>
                <a:gd name="T66" fmla="*/ 766 w 1163"/>
                <a:gd name="T67" fmla="*/ 113 h 1786"/>
                <a:gd name="T68" fmla="*/ 681 w 1163"/>
                <a:gd name="T69" fmla="*/ 198 h 1786"/>
                <a:gd name="T70" fmla="*/ 709 w 1163"/>
                <a:gd name="T71" fmla="*/ 255 h 1786"/>
                <a:gd name="T72" fmla="*/ 794 w 1163"/>
                <a:gd name="T73" fmla="*/ 198 h 1786"/>
                <a:gd name="T74" fmla="*/ 908 w 1163"/>
                <a:gd name="T75" fmla="*/ 340 h 1786"/>
                <a:gd name="T76" fmla="*/ 879 w 1163"/>
                <a:gd name="T77" fmla="*/ 397 h 1786"/>
                <a:gd name="T78" fmla="*/ 964 w 1163"/>
                <a:gd name="T79" fmla="*/ 425 h 1786"/>
                <a:gd name="T80" fmla="*/ 993 w 1163"/>
                <a:gd name="T81" fmla="*/ 397 h 1786"/>
                <a:gd name="T82" fmla="*/ 1021 w 1163"/>
                <a:gd name="T83" fmla="*/ 539 h 1786"/>
                <a:gd name="T84" fmla="*/ 1078 w 1163"/>
                <a:gd name="T85" fmla="*/ 567 h 1786"/>
                <a:gd name="T86" fmla="*/ 1134 w 1163"/>
                <a:gd name="T87" fmla="*/ 510 h 1786"/>
                <a:gd name="T88" fmla="*/ 1163 w 1163"/>
                <a:gd name="T89" fmla="*/ 539 h 1786"/>
                <a:gd name="T90" fmla="*/ 1134 w 1163"/>
                <a:gd name="T91" fmla="*/ 624 h 1786"/>
                <a:gd name="T92" fmla="*/ 1134 w 1163"/>
                <a:gd name="T93" fmla="*/ 737 h 1786"/>
                <a:gd name="T94" fmla="*/ 1021 w 1163"/>
                <a:gd name="T95" fmla="*/ 879 h 1786"/>
                <a:gd name="T96" fmla="*/ 1078 w 1163"/>
                <a:gd name="T97" fmla="*/ 907 h 1786"/>
                <a:gd name="T98" fmla="*/ 1078 w 1163"/>
                <a:gd name="T99" fmla="*/ 992 h 1786"/>
                <a:gd name="T100" fmla="*/ 1134 w 1163"/>
                <a:gd name="T101" fmla="*/ 1021 h 1786"/>
                <a:gd name="T102" fmla="*/ 1078 w 1163"/>
                <a:gd name="T103" fmla="*/ 1106 h 1786"/>
                <a:gd name="T104" fmla="*/ 1163 w 1163"/>
                <a:gd name="T105" fmla="*/ 1276 h 1786"/>
                <a:gd name="T106" fmla="*/ 1021 w 1163"/>
                <a:gd name="T107" fmla="*/ 1389 h 1786"/>
                <a:gd name="T108" fmla="*/ 936 w 1163"/>
                <a:gd name="T109" fmla="*/ 1389 h 1786"/>
                <a:gd name="T110" fmla="*/ 879 w 1163"/>
                <a:gd name="T111" fmla="*/ 1503 h 1786"/>
                <a:gd name="T112" fmla="*/ 851 w 1163"/>
                <a:gd name="T113" fmla="*/ 1673 h 1786"/>
                <a:gd name="T114" fmla="*/ 908 w 1163"/>
                <a:gd name="T115" fmla="*/ 1758 h 1786"/>
                <a:gd name="T116" fmla="*/ 737 w 1163"/>
                <a:gd name="T117" fmla="*/ 1786 h 1786"/>
                <a:gd name="T118" fmla="*/ 652 w 1163"/>
                <a:gd name="T119" fmla="*/ 1729 h 1786"/>
                <a:gd name="T120" fmla="*/ 567 w 1163"/>
                <a:gd name="T121" fmla="*/ 1729 h 1786"/>
                <a:gd name="T122" fmla="*/ 511 w 1163"/>
                <a:gd name="T123" fmla="*/ 1786 h 1786"/>
                <a:gd name="T124" fmla="*/ 454 w 1163"/>
                <a:gd name="T125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3" h="1786">
                  <a:moveTo>
                    <a:pt x="454" y="1786"/>
                  </a:moveTo>
                  <a:lnTo>
                    <a:pt x="426" y="1701"/>
                  </a:lnTo>
                  <a:lnTo>
                    <a:pt x="454" y="1673"/>
                  </a:lnTo>
                  <a:lnTo>
                    <a:pt x="426" y="1616"/>
                  </a:lnTo>
                  <a:lnTo>
                    <a:pt x="341" y="1588"/>
                  </a:lnTo>
                  <a:lnTo>
                    <a:pt x="256" y="1616"/>
                  </a:lnTo>
                  <a:lnTo>
                    <a:pt x="227" y="1559"/>
                  </a:lnTo>
                  <a:lnTo>
                    <a:pt x="284" y="1474"/>
                  </a:lnTo>
                  <a:lnTo>
                    <a:pt x="199" y="1389"/>
                  </a:lnTo>
                  <a:lnTo>
                    <a:pt x="284" y="1332"/>
                  </a:lnTo>
                  <a:lnTo>
                    <a:pt x="227" y="1247"/>
                  </a:lnTo>
                  <a:lnTo>
                    <a:pt x="114" y="1134"/>
                  </a:lnTo>
                  <a:lnTo>
                    <a:pt x="0" y="1106"/>
                  </a:lnTo>
                  <a:lnTo>
                    <a:pt x="0" y="1021"/>
                  </a:lnTo>
                  <a:lnTo>
                    <a:pt x="57" y="907"/>
                  </a:lnTo>
                  <a:lnTo>
                    <a:pt x="142" y="936"/>
                  </a:lnTo>
                  <a:lnTo>
                    <a:pt x="199" y="765"/>
                  </a:lnTo>
                  <a:lnTo>
                    <a:pt x="256" y="737"/>
                  </a:lnTo>
                  <a:lnTo>
                    <a:pt x="341" y="794"/>
                  </a:lnTo>
                  <a:lnTo>
                    <a:pt x="341" y="624"/>
                  </a:lnTo>
                  <a:lnTo>
                    <a:pt x="454" y="595"/>
                  </a:lnTo>
                  <a:lnTo>
                    <a:pt x="482" y="539"/>
                  </a:lnTo>
                  <a:lnTo>
                    <a:pt x="454" y="482"/>
                  </a:lnTo>
                  <a:lnTo>
                    <a:pt x="482" y="340"/>
                  </a:lnTo>
                  <a:lnTo>
                    <a:pt x="624" y="227"/>
                  </a:lnTo>
                  <a:lnTo>
                    <a:pt x="539" y="198"/>
                  </a:lnTo>
                  <a:lnTo>
                    <a:pt x="482" y="142"/>
                  </a:lnTo>
                  <a:lnTo>
                    <a:pt x="511" y="85"/>
                  </a:lnTo>
                  <a:lnTo>
                    <a:pt x="511" y="28"/>
                  </a:lnTo>
                  <a:lnTo>
                    <a:pt x="539" y="28"/>
                  </a:lnTo>
                  <a:lnTo>
                    <a:pt x="596" y="85"/>
                  </a:lnTo>
                  <a:lnTo>
                    <a:pt x="652" y="0"/>
                  </a:lnTo>
                  <a:lnTo>
                    <a:pt x="766" y="28"/>
                  </a:lnTo>
                  <a:lnTo>
                    <a:pt x="766" y="113"/>
                  </a:lnTo>
                  <a:lnTo>
                    <a:pt x="681" y="198"/>
                  </a:lnTo>
                  <a:lnTo>
                    <a:pt x="709" y="255"/>
                  </a:lnTo>
                  <a:lnTo>
                    <a:pt x="794" y="198"/>
                  </a:lnTo>
                  <a:lnTo>
                    <a:pt x="908" y="340"/>
                  </a:lnTo>
                  <a:lnTo>
                    <a:pt x="879" y="397"/>
                  </a:lnTo>
                  <a:lnTo>
                    <a:pt x="964" y="425"/>
                  </a:lnTo>
                  <a:lnTo>
                    <a:pt x="993" y="397"/>
                  </a:lnTo>
                  <a:lnTo>
                    <a:pt x="1021" y="539"/>
                  </a:lnTo>
                  <a:lnTo>
                    <a:pt x="1078" y="567"/>
                  </a:lnTo>
                  <a:lnTo>
                    <a:pt x="1134" y="510"/>
                  </a:lnTo>
                  <a:lnTo>
                    <a:pt x="1163" y="539"/>
                  </a:lnTo>
                  <a:lnTo>
                    <a:pt x="1134" y="624"/>
                  </a:lnTo>
                  <a:lnTo>
                    <a:pt x="1134" y="737"/>
                  </a:lnTo>
                  <a:lnTo>
                    <a:pt x="1021" y="879"/>
                  </a:lnTo>
                  <a:lnTo>
                    <a:pt x="1078" y="907"/>
                  </a:lnTo>
                  <a:lnTo>
                    <a:pt x="1078" y="992"/>
                  </a:lnTo>
                  <a:lnTo>
                    <a:pt x="1134" y="1021"/>
                  </a:lnTo>
                  <a:lnTo>
                    <a:pt x="1078" y="1106"/>
                  </a:lnTo>
                  <a:lnTo>
                    <a:pt x="1163" y="1276"/>
                  </a:lnTo>
                  <a:lnTo>
                    <a:pt x="1021" y="1389"/>
                  </a:lnTo>
                  <a:lnTo>
                    <a:pt x="936" y="1389"/>
                  </a:lnTo>
                  <a:lnTo>
                    <a:pt x="879" y="1503"/>
                  </a:lnTo>
                  <a:lnTo>
                    <a:pt x="851" y="1673"/>
                  </a:lnTo>
                  <a:lnTo>
                    <a:pt x="908" y="1758"/>
                  </a:lnTo>
                  <a:lnTo>
                    <a:pt x="737" y="1786"/>
                  </a:lnTo>
                  <a:lnTo>
                    <a:pt x="652" y="1729"/>
                  </a:lnTo>
                  <a:lnTo>
                    <a:pt x="567" y="1729"/>
                  </a:lnTo>
                  <a:lnTo>
                    <a:pt x="511" y="1786"/>
                  </a:lnTo>
                  <a:lnTo>
                    <a:pt x="454" y="1786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6" name="Freeform 8">
              <a:extLst>
                <a:ext uri="{FF2B5EF4-FFF2-40B4-BE49-F238E27FC236}">
                  <a16:creationId xmlns:a16="http://schemas.microsoft.com/office/drawing/2014/main" id="{A22C1816-F08A-452D-8B1E-F40D68F8E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" y="4186"/>
              <a:ext cx="708" cy="709"/>
            </a:xfrm>
            <a:custGeom>
              <a:avLst/>
              <a:gdLst>
                <a:gd name="T0" fmla="*/ 708 w 708"/>
                <a:gd name="T1" fmla="*/ 227 h 709"/>
                <a:gd name="T2" fmla="*/ 567 w 708"/>
                <a:gd name="T3" fmla="*/ 29 h 709"/>
                <a:gd name="T4" fmla="*/ 396 w 708"/>
                <a:gd name="T5" fmla="*/ 57 h 709"/>
                <a:gd name="T6" fmla="*/ 311 w 708"/>
                <a:gd name="T7" fmla="*/ 0 h 709"/>
                <a:gd name="T8" fmla="*/ 226 w 708"/>
                <a:gd name="T9" fmla="*/ 0 h 709"/>
                <a:gd name="T10" fmla="*/ 170 w 708"/>
                <a:gd name="T11" fmla="*/ 57 h 709"/>
                <a:gd name="T12" fmla="*/ 113 w 708"/>
                <a:gd name="T13" fmla="*/ 57 h 709"/>
                <a:gd name="T14" fmla="*/ 85 w 708"/>
                <a:gd name="T15" fmla="*/ 142 h 709"/>
                <a:gd name="T16" fmla="*/ 85 w 708"/>
                <a:gd name="T17" fmla="*/ 227 h 709"/>
                <a:gd name="T18" fmla="*/ 113 w 708"/>
                <a:gd name="T19" fmla="*/ 284 h 709"/>
                <a:gd name="T20" fmla="*/ 113 w 708"/>
                <a:gd name="T21" fmla="*/ 369 h 709"/>
                <a:gd name="T22" fmla="*/ 85 w 708"/>
                <a:gd name="T23" fmla="*/ 426 h 709"/>
                <a:gd name="T24" fmla="*/ 28 w 708"/>
                <a:gd name="T25" fmla="*/ 454 h 709"/>
                <a:gd name="T26" fmla="*/ 0 w 708"/>
                <a:gd name="T27" fmla="*/ 539 h 709"/>
                <a:gd name="T28" fmla="*/ 56 w 708"/>
                <a:gd name="T29" fmla="*/ 596 h 709"/>
                <a:gd name="T30" fmla="*/ 56 w 708"/>
                <a:gd name="T31" fmla="*/ 624 h 709"/>
                <a:gd name="T32" fmla="*/ 141 w 708"/>
                <a:gd name="T33" fmla="*/ 652 h 709"/>
                <a:gd name="T34" fmla="*/ 141 w 708"/>
                <a:gd name="T35" fmla="*/ 681 h 709"/>
                <a:gd name="T36" fmla="*/ 226 w 708"/>
                <a:gd name="T37" fmla="*/ 709 h 709"/>
                <a:gd name="T38" fmla="*/ 311 w 708"/>
                <a:gd name="T39" fmla="*/ 681 h 709"/>
                <a:gd name="T40" fmla="*/ 311 w 708"/>
                <a:gd name="T41" fmla="*/ 596 h 709"/>
                <a:gd name="T42" fmla="*/ 368 w 708"/>
                <a:gd name="T43" fmla="*/ 567 h 709"/>
                <a:gd name="T44" fmla="*/ 396 w 708"/>
                <a:gd name="T45" fmla="*/ 596 h 709"/>
                <a:gd name="T46" fmla="*/ 481 w 708"/>
                <a:gd name="T47" fmla="*/ 567 h 709"/>
                <a:gd name="T48" fmla="*/ 481 w 708"/>
                <a:gd name="T49" fmla="*/ 511 h 709"/>
                <a:gd name="T50" fmla="*/ 538 w 708"/>
                <a:gd name="T51" fmla="*/ 397 h 709"/>
                <a:gd name="T52" fmla="*/ 481 w 708"/>
                <a:gd name="T53" fmla="*/ 284 h 709"/>
                <a:gd name="T54" fmla="*/ 595 w 708"/>
                <a:gd name="T55" fmla="*/ 284 h 709"/>
                <a:gd name="T56" fmla="*/ 708 w 708"/>
                <a:gd name="T57" fmla="*/ 255 h 709"/>
                <a:gd name="T58" fmla="*/ 708 w 708"/>
                <a:gd name="T59" fmla="*/ 22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8" h="709">
                  <a:moveTo>
                    <a:pt x="708" y="227"/>
                  </a:moveTo>
                  <a:lnTo>
                    <a:pt x="567" y="29"/>
                  </a:lnTo>
                  <a:lnTo>
                    <a:pt x="396" y="57"/>
                  </a:lnTo>
                  <a:lnTo>
                    <a:pt x="311" y="0"/>
                  </a:lnTo>
                  <a:lnTo>
                    <a:pt x="226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113" y="284"/>
                  </a:lnTo>
                  <a:lnTo>
                    <a:pt x="113" y="369"/>
                  </a:lnTo>
                  <a:lnTo>
                    <a:pt x="85" y="426"/>
                  </a:lnTo>
                  <a:lnTo>
                    <a:pt x="28" y="454"/>
                  </a:lnTo>
                  <a:lnTo>
                    <a:pt x="0" y="539"/>
                  </a:lnTo>
                  <a:lnTo>
                    <a:pt x="56" y="596"/>
                  </a:lnTo>
                  <a:lnTo>
                    <a:pt x="56" y="624"/>
                  </a:lnTo>
                  <a:lnTo>
                    <a:pt x="141" y="652"/>
                  </a:lnTo>
                  <a:lnTo>
                    <a:pt x="141" y="681"/>
                  </a:lnTo>
                  <a:lnTo>
                    <a:pt x="226" y="709"/>
                  </a:lnTo>
                  <a:lnTo>
                    <a:pt x="311" y="681"/>
                  </a:lnTo>
                  <a:lnTo>
                    <a:pt x="311" y="596"/>
                  </a:lnTo>
                  <a:lnTo>
                    <a:pt x="368" y="567"/>
                  </a:lnTo>
                  <a:lnTo>
                    <a:pt x="396" y="596"/>
                  </a:lnTo>
                  <a:lnTo>
                    <a:pt x="481" y="567"/>
                  </a:lnTo>
                  <a:lnTo>
                    <a:pt x="481" y="511"/>
                  </a:lnTo>
                  <a:lnTo>
                    <a:pt x="538" y="397"/>
                  </a:lnTo>
                  <a:lnTo>
                    <a:pt x="481" y="284"/>
                  </a:lnTo>
                  <a:lnTo>
                    <a:pt x="595" y="284"/>
                  </a:lnTo>
                  <a:lnTo>
                    <a:pt x="708" y="255"/>
                  </a:lnTo>
                  <a:lnTo>
                    <a:pt x="708" y="22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7" name="Freeform 9">
              <a:extLst>
                <a:ext uri="{FF2B5EF4-FFF2-40B4-BE49-F238E27FC236}">
                  <a16:creationId xmlns:a16="http://schemas.microsoft.com/office/drawing/2014/main" id="{04F4371D-64EF-45DF-AA86-3537A4A27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3846"/>
              <a:ext cx="340" cy="595"/>
            </a:xfrm>
            <a:custGeom>
              <a:avLst/>
              <a:gdLst>
                <a:gd name="T0" fmla="*/ 198 w 340"/>
                <a:gd name="T1" fmla="*/ 595 h 595"/>
                <a:gd name="T2" fmla="*/ 198 w 340"/>
                <a:gd name="T3" fmla="*/ 567 h 595"/>
                <a:gd name="T4" fmla="*/ 57 w 340"/>
                <a:gd name="T5" fmla="*/ 369 h 595"/>
                <a:gd name="T6" fmla="*/ 0 w 340"/>
                <a:gd name="T7" fmla="*/ 284 h 595"/>
                <a:gd name="T8" fmla="*/ 28 w 340"/>
                <a:gd name="T9" fmla="*/ 114 h 595"/>
                <a:gd name="T10" fmla="*/ 85 w 340"/>
                <a:gd name="T11" fmla="*/ 0 h 595"/>
                <a:gd name="T12" fmla="*/ 170 w 340"/>
                <a:gd name="T13" fmla="*/ 0 h 595"/>
                <a:gd name="T14" fmla="*/ 227 w 340"/>
                <a:gd name="T15" fmla="*/ 85 h 595"/>
                <a:gd name="T16" fmla="*/ 283 w 340"/>
                <a:gd name="T17" fmla="*/ 114 h 595"/>
                <a:gd name="T18" fmla="*/ 340 w 340"/>
                <a:gd name="T19" fmla="*/ 170 h 595"/>
                <a:gd name="T20" fmla="*/ 283 w 340"/>
                <a:gd name="T21" fmla="*/ 397 h 595"/>
                <a:gd name="T22" fmla="*/ 312 w 340"/>
                <a:gd name="T23" fmla="*/ 539 h 595"/>
                <a:gd name="T24" fmla="*/ 198 w 340"/>
                <a:gd name="T2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595">
                  <a:moveTo>
                    <a:pt x="198" y="595"/>
                  </a:moveTo>
                  <a:lnTo>
                    <a:pt x="198" y="567"/>
                  </a:lnTo>
                  <a:lnTo>
                    <a:pt x="57" y="369"/>
                  </a:lnTo>
                  <a:lnTo>
                    <a:pt x="0" y="284"/>
                  </a:lnTo>
                  <a:lnTo>
                    <a:pt x="28" y="114"/>
                  </a:lnTo>
                  <a:lnTo>
                    <a:pt x="85" y="0"/>
                  </a:lnTo>
                  <a:lnTo>
                    <a:pt x="170" y="0"/>
                  </a:lnTo>
                  <a:lnTo>
                    <a:pt x="227" y="85"/>
                  </a:lnTo>
                  <a:lnTo>
                    <a:pt x="283" y="114"/>
                  </a:lnTo>
                  <a:lnTo>
                    <a:pt x="340" y="170"/>
                  </a:lnTo>
                  <a:lnTo>
                    <a:pt x="283" y="397"/>
                  </a:lnTo>
                  <a:lnTo>
                    <a:pt x="312" y="539"/>
                  </a:lnTo>
                  <a:lnTo>
                    <a:pt x="198" y="595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8" name="Freeform 10">
              <a:extLst>
                <a:ext uri="{FF2B5EF4-FFF2-40B4-BE49-F238E27FC236}">
                  <a16:creationId xmlns:a16="http://schemas.microsoft.com/office/drawing/2014/main" id="{6DE44A52-2E98-4EA1-B224-325D860ED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4441"/>
              <a:ext cx="453" cy="227"/>
            </a:xfrm>
            <a:custGeom>
              <a:avLst/>
              <a:gdLst>
                <a:gd name="T0" fmla="*/ 453 w 453"/>
                <a:gd name="T1" fmla="*/ 29 h 227"/>
                <a:gd name="T2" fmla="*/ 425 w 453"/>
                <a:gd name="T3" fmla="*/ 57 h 227"/>
                <a:gd name="T4" fmla="*/ 397 w 453"/>
                <a:gd name="T5" fmla="*/ 114 h 227"/>
                <a:gd name="T6" fmla="*/ 198 w 453"/>
                <a:gd name="T7" fmla="*/ 114 h 227"/>
                <a:gd name="T8" fmla="*/ 170 w 453"/>
                <a:gd name="T9" fmla="*/ 199 h 227"/>
                <a:gd name="T10" fmla="*/ 113 w 453"/>
                <a:gd name="T11" fmla="*/ 227 h 227"/>
                <a:gd name="T12" fmla="*/ 0 w 453"/>
                <a:gd name="T13" fmla="*/ 142 h 227"/>
                <a:gd name="T14" fmla="*/ 142 w 453"/>
                <a:gd name="T15" fmla="*/ 0 h 227"/>
                <a:gd name="T16" fmla="*/ 283 w 453"/>
                <a:gd name="T17" fmla="*/ 29 h 227"/>
                <a:gd name="T18" fmla="*/ 397 w 453"/>
                <a:gd name="T19" fmla="*/ 0 h 227"/>
                <a:gd name="T20" fmla="*/ 453 w 453"/>
                <a:gd name="T21" fmla="*/ 2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227">
                  <a:moveTo>
                    <a:pt x="453" y="29"/>
                  </a:moveTo>
                  <a:lnTo>
                    <a:pt x="425" y="57"/>
                  </a:lnTo>
                  <a:lnTo>
                    <a:pt x="397" y="114"/>
                  </a:lnTo>
                  <a:lnTo>
                    <a:pt x="198" y="114"/>
                  </a:lnTo>
                  <a:lnTo>
                    <a:pt x="170" y="199"/>
                  </a:lnTo>
                  <a:lnTo>
                    <a:pt x="113" y="227"/>
                  </a:lnTo>
                  <a:lnTo>
                    <a:pt x="0" y="142"/>
                  </a:lnTo>
                  <a:lnTo>
                    <a:pt x="142" y="0"/>
                  </a:lnTo>
                  <a:lnTo>
                    <a:pt x="283" y="29"/>
                  </a:lnTo>
                  <a:lnTo>
                    <a:pt x="397" y="0"/>
                  </a:lnTo>
                  <a:lnTo>
                    <a:pt x="453" y="29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9" name="Freeform 11">
              <a:extLst>
                <a:ext uri="{FF2B5EF4-FFF2-40B4-BE49-F238E27FC236}">
                  <a16:creationId xmlns:a16="http://schemas.microsoft.com/office/drawing/2014/main" id="{974D701B-8039-485E-9087-165E11A2A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3364"/>
              <a:ext cx="737" cy="1191"/>
            </a:xfrm>
            <a:custGeom>
              <a:avLst/>
              <a:gdLst>
                <a:gd name="T0" fmla="*/ 142 w 737"/>
                <a:gd name="T1" fmla="*/ 1021 h 1191"/>
                <a:gd name="T2" fmla="*/ 113 w 737"/>
                <a:gd name="T3" fmla="*/ 879 h 1191"/>
                <a:gd name="T4" fmla="*/ 170 w 737"/>
                <a:gd name="T5" fmla="*/ 652 h 1191"/>
                <a:gd name="T6" fmla="*/ 113 w 737"/>
                <a:gd name="T7" fmla="*/ 596 h 1191"/>
                <a:gd name="T8" fmla="*/ 57 w 737"/>
                <a:gd name="T9" fmla="*/ 567 h 1191"/>
                <a:gd name="T10" fmla="*/ 0 w 737"/>
                <a:gd name="T11" fmla="*/ 482 h 1191"/>
                <a:gd name="T12" fmla="*/ 142 w 737"/>
                <a:gd name="T13" fmla="*/ 369 h 1191"/>
                <a:gd name="T14" fmla="*/ 255 w 737"/>
                <a:gd name="T15" fmla="*/ 340 h 1191"/>
                <a:gd name="T16" fmla="*/ 368 w 737"/>
                <a:gd name="T17" fmla="*/ 255 h 1191"/>
                <a:gd name="T18" fmla="*/ 397 w 737"/>
                <a:gd name="T19" fmla="*/ 170 h 1191"/>
                <a:gd name="T20" fmla="*/ 454 w 737"/>
                <a:gd name="T21" fmla="*/ 142 h 1191"/>
                <a:gd name="T22" fmla="*/ 482 w 737"/>
                <a:gd name="T23" fmla="*/ 29 h 1191"/>
                <a:gd name="T24" fmla="*/ 567 w 737"/>
                <a:gd name="T25" fmla="*/ 0 h 1191"/>
                <a:gd name="T26" fmla="*/ 624 w 737"/>
                <a:gd name="T27" fmla="*/ 57 h 1191"/>
                <a:gd name="T28" fmla="*/ 595 w 737"/>
                <a:gd name="T29" fmla="*/ 142 h 1191"/>
                <a:gd name="T30" fmla="*/ 737 w 737"/>
                <a:gd name="T31" fmla="*/ 170 h 1191"/>
                <a:gd name="T32" fmla="*/ 737 w 737"/>
                <a:gd name="T33" fmla="*/ 255 h 1191"/>
                <a:gd name="T34" fmla="*/ 652 w 737"/>
                <a:gd name="T35" fmla="*/ 255 h 1191"/>
                <a:gd name="T36" fmla="*/ 652 w 737"/>
                <a:gd name="T37" fmla="*/ 369 h 1191"/>
                <a:gd name="T38" fmla="*/ 567 w 737"/>
                <a:gd name="T39" fmla="*/ 454 h 1191"/>
                <a:gd name="T40" fmla="*/ 567 w 737"/>
                <a:gd name="T41" fmla="*/ 510 h 1191"/>
                <a:gd name="T42" fmla="*/ 539 w 737"/>
                <a:gd name="T43" fmla="*/ 624 h 1191"/>
                <a:gd name="T44" fmla="*/ 454 w 737"/>
                <a:gd name="T45" fmla="*/ 681 h 1191"/>
                <a:gd name="T46" fmla="*/ 425 w 737"/>
                <a:gd name="T47" fmla="*/ 766 h 1191"/>
                <a:gd name="T48" fmla="*/ 510 w 737"/>
                <a:gd name="T49" fmla="*/ 794 h 1191"/>
                <a:gd name="T50" fmla="*/ 539 w 737"/>
                <a:gd name="T51" fmla="*/ 879 h 1191"/>
                <a:gd name="T52" fmla="*/ 567 w 737"/>
                <a:gd name="T53" fmla="*/ 879 h 1191"/>
                <a:gd name="T54" fmla="*/ 680 w 737"/>
                <a:gd name="T55" fmla="*/ 822 h 1191"/>
                <a:gd name="T56" fmla="*/ 709 w 737"/>
                <a:gd name="T57" fmla="*/ 907 h 1191"/>
                <a:gd name="T58" fmla="*/ 680 w 737"/>
                <a:gd name="T59" fmla="*/ 992 h 1191"/>
                <a:gd name="T60" fmla="*/ 709 w 737"/>
                <a:gd name="T61" fmla="*/ 1049 h 1191"/>
                <a:gd name="T62" fmla="*/ 709 w 737"/>
                <a:gd name="T63" fmla="*/ 1134 h 1191"/>
                <a:gd name="T64" fmla="*/ 595 w 737"/>
                <a:gd name="T65" fmla="*/ 1191 h 1191"/>
                <a:gd name="T66" fmla="*/ 539 w 737"/>
                <a:gd name="T67" fmla="*/ 1163 h 1191"/>
                <a:gd name="T68" fmla="*/ 482 w 737"/>
                <a:gd name="T69" fmla="*/ 1163 h 1191"/>
                <a:gd name="T70" fmla="*/ 425 w 737"/>
                <a:gd name="T71" fmla="*/ 1134 h 1191"/>
                <a:gd name="T72" fmla="*/ 425 w 737"/>
                <a:gd name="T73" fmla="*/ 1106 h 1191"/>
                <a:gd name="T74" fmla="*/ 397 w 737"/>
                <a:gd name="T75" fmla="*/ 1106 h 1191"/>
                <a:gd name="T76" fmla="*/ 340 w 737"/>
                <a:gd name="T77" fmla="*/ 936 h 1191"/>
                <a:gd name="T78" fmla="*/ 312 w 737"/>
                <a:gd name="T79" fmla="*/ 1049 h 1191"/>
                <a:gd name="T80" fmla="*/ 170 w 737"/>
                <a:gd name="T81" fmla="*/ 992 h 1191"/>
                <a:gd name="T82" fmla="*/ 142 w 737"/>
                <a:gd name="T83" fmla="*/ 102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1191">
                  <a:moveTo>
                    <a:pt x="142" y="1021"/>
                  </a:moveTo>
                  <a:lnTo>
                    <a:pt x="113" y="879"/>
                  </a:lnTo>
                  <a:lnTo>
                    <a:pt x="170" y="652"/>
                  </a:lnTo>
                  <a:lnTo>
                    <a:pt x="113" y="596"/>
                  </a:lnTo>
                  <a:lnTo>
                    <a:pt x="57" y="567"/>
                  </a:lnTo>
                  <a:lnTo>
                    <a:pt x="0" y="482"/>
                  </a:lnTo>
                  <a:lnTo>
                    <a:pt x="142" y="369"/>
                  </a:lnTo>
                  <a:lnTo>
                    <a:pt x="255" y="340"/>
                  </a:lnTo>
                  <a:lnTo>
                    <a:pt x="368" y="255"/>
                  </a:lnTo>
                  <a:lnTo>
                    <a:pt x="397" y="170"/>
                  </a:lnTo>
                  <a:lnTo>
                    <a:pt x="454" y="142"/>
                  </a:lnTo>
                  <a:lnTo>
                    <a:pt x="482" y="29"/>
                  </a:lnTo>
                  <a:lnTo>
                    <a:pt x="567" y="0"/>
                  </a:lnTo>
                  <a:lnTo>
                    <a:pt x="624" y="57"/>
                  </a:lnTo>
                  <a:lnTo>
                    <a:pt x="595" y="142"/>
                  </a:lnTo>
                  <a:lnTo>
                    <a:pt x="737" y="170"/>
                  </a:lnTo>
                  <a:lnTo>
                    <a:pt x="737" y="255"/>
                  </a:lnTo>
                  <a:lnTo>
                    <a:pt x="652" y="255"/>
                  </a:lnTo>
                  <a:lnTo>
                    <a:pt x="652" y="369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39" y="624"/>
                  </a:lnTo>
                  <a:lnTo>
                    <a:pt x="454" y="681"/>
                  </a:lnTo>
                  <a:lnTo>
                    <a:pt x="425" y="766"/>
                  </a:lnTo>
                  <a:lnTo>
                    <a:pt x="510" y="794"/>
                  </a:lnTo>
                  <a:lnTo>
                    <a:pt x="539" y="879"/>
                  </a:lnTo>
                  <a:lnTo>
                    <a:pt x="567" y="879"/>
                  </a:lnTo>
                  <a:lnTo>
                    <a:pt x="680" y="822"/>
                  </a:lnTo>
                  <a:lnTo>
                    <a:pt x="709" y="907"/>
                  </a:lnTo>
                  <a:lnTo>
                    <a:pt x="680" y="992"/>
                  </a:lnTo>
                  <a:lnTo>
                    <a:pt x="709" y="1049"/>
                  </a:lnTo>
                  <a:lnTo>
                    <a:pt x="709" y="1134"/>
                  </a:lnTo>
                  <a:lnTo>
                    <a:pt x="595" y="1191"/>
                  </a:lnTo>
                  <a:lnTo>
                    <a:pt x="539" y="1163"/>
                  </a:lnTo>
                  <a:lnTo>
                    <a:pt x="482" y="1163"/>
                  </a:lnTo>
                  <a:lnTo>
                    <a:pt x="425" y="1134"/>
                  </a:lnTo>
                  <a:lnTo>
                    <a:pt x="425" y="1106"/>
                  </a:lnTo>
                  <a:lnTo>
                    <a:pt x="397" y="1106"/>
                  </a:lnTo>
                  <a:lnTo>
                    <a:pt x="340" y="936"/>
                  </a:lnTo>
                  <a:lnTo>
                    <a:pt x="312" y="1049"/>
                  </a:lnTo>
                  <a:lnTo>
                    <a:pt x="170" y="992"/>
                  </a:lnTo>
                  <a:lnTo>
                    <a:pt x="142" y="1021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20" name="Group 12">
            <a:extLst>
              <a:ext uri="{FF2B5EF4-FFF2-40B4-BE49-F238E27FC236}">
                <a16:creationId xmlns:a16="http://schemas.microsoft.com/office/drawing/2014/main" id="{3B0F4973-EAB0-4B19-AE00-4281D003B995}"/>
              </a:ext>
            </a:extLst>
          </p:cNvPr>
          <p:cNvGrpSpPr>
            <a:grpSpLocks/>
          </p:cNvGrpSpPr>
          <p:nvPr/>
        </p:nvGrpSpPr>
        <p:grpSpPr bwMode="auto">
          <a:xfrm>
            <a:off x="1990725" y="165100"/>
            <a:ext cx="8550275" cy="9271000"/>
            <a:chOff x="1254" y="104"/>
            <a:chExt cx="5386" cy="5840"/>
          </a:xfrm>
        </p:grpSpPr>
        <p:sp>
          <p:nvSpPr>
            <p:cNvPr id="17421" name="Freeform 13">
              <a:extLst>
                <a:ext uri="{FF2B5EF4-FFF2-40B4-BE49-F238E27FC236}">
                  <a16:creationId xmlns:a16="http://schemas.microsoft.com/office/drawing/2014/main" id="{0CBF9AC8-96F4-460F-A95A-F2092CE94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0" y="2427"/>
              <a:ext cx="1106" cy="1190"/>
            </a:xfrm>
            <a:custGeom>
              <a:avLst/>
              <a:gdLst>
                <a:gd name="T0" fmla="*/ 369 w 1106"/>
                <a:gd name="T1" fmla="*/ 0 h 1190"/>
                <a:gd name="T2" fmla="*/ 511 w 1106"/>
                <a:gd name="T3" fmla="*/ 56 h 1190"/>
                <a:gd name="T4" fmla="*/ 539 w 1106"/>
                <a:gd name="T5" fmla="*/ 0 h 1190"/>
                <a:gd name="T6" fmla="*/ 596 w 1106"/>
                <a:gd name="T7" fmla="*/ 85 h 1190"/>
                <a:gd name="T8" fmla="*/ 681 w 1106"/>
                <a:gd name="T9" fmla="*/ 113 h 1190"/>
                <a:gd name="T10" fmla="*/ 766 w 1106"/>
                <a:gd name="T11" fmla="*/ 56 h 1190"/>
                <a:gd name="T12" fmla="*/ 879 w 1106"/>
                <a:gd name="T13" fmla="*/ 0 h 1190"/>
                <a:gd name="T14" fmla="*/ 993 w 1106"/>
                <a:gd name="T15" fmla="*/ 113 h 1190"/>
                <a:gd name="T16" fmla="*/ 964 w 1106"/>
                <a:gd name="T17" fmla="*/ 170 h 1190"/>
                <a:gd name="T18" fmla="*/ 1021 w 1106"/>
                <a:gd name="T19" fmla="*/ 226 h 1190"/>
                <a:gd name="T20" fmla="*/ 1106 w 1106"/>
                <a:gd name="T21" fmla="*/ 255 h 1190"/>
                <a:gd name="T22" fmla="*/ 964 w 1106"/>
                <a:gd name="T23" fmla="*/ 368 h 1190"/>
                <a:gd name="T24" fmla="*/ 936 w 1106"/>
                <a:gd name="T25" fmla="*/ 510 h 1190"/>
                <a:gd name="T26" fmla="*/ 964 w 1106"/>
                <a:gd name="T27" fmla="*/ 567 h 1190"/>
                <a:gd name="T28" fmla="*/ 936 w 1106"/>
                <a:gd name="T29" fmla="*/ 623 h 1190"/>
                <a:gd name="T30" fmla="*/ 823 w 1106"/>
                <a:gd name="T31" fmla="*/ 652 h 1190"/>
                <a:gd name="T32" fmla="*/ 823 w 1106"/>
                <a:gd name="T33" fmla="*/ 822 h 1190"/>
                <a:gd name="T34" fmla="*/ 738 w 1106"/>
                <a:gd name="T35" fmla="*/ 765 h 1190"/>
                <a:gd name="T36" fmla="*/ 681 w 1106"/>
                <a:gd name="T37" fmla="*/ 793 h 1190"/>
                <a:gd name="T38" fmla="*/ 624 w 1106"/>
                <a:gd name="T39" fmla="*/ 964 h 1190"/>
                <a:gd name="T40" fmla="*/ 539 w 1106"/>
                <a:gd name="T41" fmla="*/ 935 h 1190"/>
                <a:gd name="T42" fmla="*/ 482 w 1106"/>
                <a:gd name="T43" fmla="*/ 1049 h 1190"/>
                <a:gd name="T44" fmla="*/ 397 w 1106"/>
                <a:gd name="T45" fmla="*/ 992 h 1190"/>
                <a:gd name="T46" fmla="*/ 227 w 1106"/>
                <a:gd name="T47" fmla="*/ 1190 h 1190"/>
                <a:gd name="T48" fmla="*/ 142 w 1106"/>
                <a:gd name="T49" fmla="*/ 1020 h 1190"/>
                <a:gd name="T50" fmla="*/ 57 w 1106"/>
                <a:gd name="T51" fmla="*/ 964 h 1190"/>
                <a:gd name="T52" fmla="*/ 85 w 1106"/>
                <a:gd name="T53" fmla="*/ 850 h 1190"/>
                <a:gd name="T54" fmla="*/ 29 w 1106"/>
                <a:gd name="T55" fmla="*/ 765 h 1190"/>
                <a:gd name="T56" fmla="*/ 0 w 1106"/>
                <a:gd name="T57" fmla="*/ 652 h 1190"/>
                <a:gd name="T58" fmla="*/ 85 w 1106"/>
                <a:gd name="T59" fmla="*/ 538 h 1190"/>
                <a:gd name="T60" fmla="*/ 85 w 1106"/>
                <a:gd name="T61" fmla="*/ 425 h 1190"/>
                <a:gd name="T62" fmla="*/ 171 w 1106"/>
                <a:gd name="T63" fmla="*/ 425 h 1190"/>
                <a:gd name="T64" fmla="*/ 369 w 1106"/>
                <a:gd name="T65" fmla="*/ 255 h 1190"/>
                <a:gd name="T66" fmla="*/ 341 w 1106"/>
                <a:gd name="T67" fmla="*/ 198 h 1190"/>
                <a:gd name="T68" fmla="*/ 397 w 1106"/>
                <a:gd name="T69" fmla="*/ 56 h 1190"/>
                <a:gd name="T70" fmla="*/ 369 w 1106"/>
                <a:gd name="T71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1190">
                  <a:moveTo>
                    <a:pt x="369" y="0"/>
                  </a:moveTo>
                  <a:lnTo>
                    <a:pt x="511" y="56"/>
                  </a:lnTo>
                  <a:lnTo>
                    <a:pt x="539" y="0"/>
                  </a:lnTo>
                  <a:lnTo>
                    <a:pt x="596" y="85"/>
                  </a:lnTo>
                  <a:lnTo>
                    <a:pt x="681" y="113"/>
                  </a:lnTo>
                  <a:lnTo>
                    <a:pt x="766" y="56"/>
                  </a:lnTo>
                  <a:lnTo>
                    <a:pt x="879" y="0"/>
                  </a:lnTo>
                  <a:lnTo>
                    <a:pt x="993" y="113"/>
                  </a:lnTo>
                  <a:lnTo>
                    <a:pt x="964" y="170"/>
                  </a:lnTo>
                  <a:lnTo>
                    <a:pt x="1021" y="226"/>
                  </a:lnTo>
                  <a:lnTo>
                    <a:pt x="1106" y="255"/>
                  </a:lnTo>
                  <a:lnTo>
                    <a:pt x="964" y="368"/>
                  </a:lnTo>
                  <a:lnTo>
                    <a:pt x="936" y="510"/>
                  </a:lnTo>
                  <a:lnTo>
                    <a:pt x="964" y="567"/>
                  </a:lnTo>
                  <a:lnTo>
                    <a:pt x="936" y="623"/>
                  </a:lnTo>
                  <a:lnTo>
                    <a:pt x="823" y="652"/>
                  </a:lnTo>
                  <a:lnTo>
                    <a:pt x="823" y="822"/>
                  </a:lnTo>
                  <a:lnTo>
                    <a:pt x="738" y="765"/>
                  </a:lnTo>
                  <a:lnTo>
                    <a:pt x="681" y="793"/>
                  </a:lnTo>
                  <a:lnTo>
                    <a:pt x="624" y="964"/>
                  </a:lnTo>
                  <a:lnTo>
                    <a:pt x="539" y="935"/>
                  </a:lnTo>
                  <a:lnTo>
                    <a:pt x="482" y="1049"/>
                  </a:lnTo>
                  <a:lnTo>
                    <a:pt x="397" y="992"/>
                  </a:lnTo>
                  <a:lnTo>
                    <a:pt x="227" y="1190"/>
                  </a:lnTo>
                  <a:lnTo>
                    <a:pt x="142" y="1020"/>
                  </a:lnTo>
                  <a:lnTo>
                    <a:pt x="57" y="964"/>
                  </a:lnTo>
                  <a:lnTo>
                    <a:pt x="85" y="850"/>
                  </a:lnTo>
                  <a:lnTo>
                    <a:pt x="29" y="765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85" y="425"/>
                  </a:lnTo>
                  <a:lnTo>
                    <a:pt x="171" y="425"/>
                  </a:lnTo>
                  <a:lnTo>
                    <a:pt x="369" y="255"/>
                  </a:lnTo>
                  <a:lnTo>
                    <a:pt x="341" y="198"/>
                  </a:lnTo>
                  <a:lnTo>
                    <a:pt x="397" y="56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2" name="Freeform 14">
              <a:extLst>
                <a:ext uri="{FF2B5EF4-FFF2-40B4-BE49-F238E27FC236}">
                  <a16:creationId xmlns:a16="http://schemas.microsoft.com/office/drawing/2014/main" id="{4FB93B17-4B35-45C5-B99E-9FC11ADAC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" y="3393"/>
              <a:ext cx="1077" cy="907"/>
            </a:xfrm>
            <a:custGeom>
              <a:avLst/>
              <a:gdLst>
                <a:gd name="T0" fmla="*/ 368 w 1077"/>
                <a:gd name="T1" fmla="*/ 0 h 907"/>
                <a:gd name="T2" fmla="*/ 453 w 1077"/>
                <a:gd name="T3" fmla="*/ 56 h 907"/>
                <a:gd name="T4" fmla="*/ 538 w 1077"/>
                <a:gd name="T5" fmla="*/ 226 h 907"/>
                <a:gd name="T6" fmla="*/ 708 w 1077"/>
                <a:gd name="T7" fmla="*/ 28 h 907"/>
                <a:gd name="T8" fmla="*/ 793 w 1077"/>
                <a:gd name="T9" fmla="*/ 85 h 907"/>
                <a:gd name="T10" fmla="*/ 793 w 1077"/>
                <a:gd name="T11" fmla="*/ 170 h 907"/>
                <a:gd name="T12" fmla="*/ 907 w 1077"/>
                <a:gd name="T13" fmla="*/ 198 h 907"/>
                <a:gd name="T14" fmla="*/ 1020 w 1077"/>
                <a:gd name="T15" fmla="*/ 311 h 907"/>
                <a:gd name="T16" fmla="*/ 1077 w 1077"/>
                <a:gd name="T17" fmla="*/ 396 h 907"/>
                <a:gd name="T18" fmla="*/ 992 w 1077"/>
                <a:gd name="T19" fmla="*/ 453 h 907"/>
                <a:gd name="T20" fmla="*/ 1077 w 1077"/>
                <a:gd name="T21" fmla="*/ 538 h 907"/>
                <a:gd name="T22" fmla="*/ 1020 w 1077"/>
                <a:gd name="T23" fmla="*/ 623 h 907"/>
                <a:gd name="T24" fmla="*/ 1049 w 1077"/>
                <a:gd name="T25" fmla="*/ 680 h 907"/>
                <a:gd name="T26" fmla="*/ 1049 w 1077"/>
                <a:gd name="T27" fmla="*/ 793 h 907"/>
                <a:gd name="T28" fmla="*/ 878 w 1077"/>
                <a:gd name="T29" fmla="*/ 793 h 907"/>
                <a:gd name="T30" fmla="*/ 822 w 1077"/>
                <a:gd name="T31" fmla="*/ 822 h 907"/>
                <a:gd name="T32" fmla="*/ 850 w 1077"/>
                <a:gd name="T33" fmla="*/ 850 h 907"/>
                <a:gd name="T34" fmla="*/ 793 w 1077"/>
                <a:gd name="T35" fmla="*/ 907 h 907"/>
                <a:gd name="T36" fmla="*/ 708 w 1077"/>
                <a:gd name="T37" fmla="*/ 878 h 907"/>
                <a:gd name="T38" fmla="*/ 708 w 1077"/>
                <a:gd name="T39" fmla="*/ 765 h 907"/>
                <a:gd name="T40" fmla="*/ 567 w 1077"/>
                <a:gd name="T41" fmla="*/ 652 h 907"/>
                <a:gd name="T42" fmla="*/ 482 w 1077"/>
                <a:gd name="T43" fmla="*/ 680 h 907"/>
                <a:gd name="T44" fmla="*/ 425 w 1077"/>
                <a:gd name="T45" fmla="*/ 765 h 907"/>
                <a:gd name="T46" fmla="*/ 283 w 1077"/>
                <a:gd name="T47" fmla="*/ 793 h 907"/>
                <a:gd name="T48" fmla="*/ 198 w 1077"/>
                <a:gd name="T49" fmla="*/ 765 h 907"/>
                <a:gd name="T50" fmla="*/ 226 w 1077"/>
                <a:gd name="T51" fmla="*/ 708 h 907"/>
                <a:gd name="T52" fmla="*/ 170 w 1077"/>
                <a:gd name="T53" fmla="*/ 652 h 907"/>
                <a:gd name="T54" fmla="*/ 198 w 1077"/>
                <a:gd name="T55" fmla="*/ 567 h 907"/>
                <a:gd name="T56" fmla="*/ 255 w 1077"/>
                <a:gd name="T57" fmla="*/ 567 h 907"/>
                <a:gd name="T58" fmla="*/ 255 w 1077"/>
                <a:gd name="T59" fmla="*/ 453 h 907"/>
                <a:gd name="T60" fmla="*/ 170 w 1077"/>
                <a:gd name="T61" fmla="*/ 453 h 907"/>
                <a:gd name="T62" fmla="*/ 113 w 1077"/>
                <a:gd name="T63" fmla="*/ 396 h 907"/>
                <a:gd name="T64" fmla="*/ 56 w 1077"/>
                <a:gd name="T65" fmla="*/ 425 h 907"/>
                <a:gd name="T66" fmla="*/ 0 w 1077"/>
                <a:gd name="T67" fmla="*/ 368 h 907"/>
                <a:gd name="T68" fmla="*/ 56 w 1077"/>
                <a:gd name="T69" fmla="*/ 311 h 907"/>
                <a:gd name="T70" fmla="*/ 226 w 1077"/>
                <a:gd name="T71" fmla="*/ 198 h 907"/>
                <a:gd name="T72" fmla="*/ 255 w 1077"/>
                <a:gd name="T73" fmla="*/ 113 h 907"/>
                <a:gd name="T74" fmla="*/ 283 w 1077"/>
                <a:gd name="T75" fmla="*/ 141 h 907"/>
                <a:gd name="T76" fmla="*/ 368 w 1077"/>
                <a:gd name="T7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7" h="907">
                  <a:moveTo>
                    <a:pt x="368" y="0"/>
                  </a:moveTo>
                  <a:lnTo>
                    <a:pt x="453" y="56"/>
                  </a:lnTo>
                  <a:lnTo>
                    <a:pt x="538" y="226"/>
                  </a:lnTo>
                  <a:lnTo>
                    <a:pt x="708" y="28"/>
                  </a:lnTo>
                  <a:lnTo>
                    <a:pt x="793" y="85"/>
                  </a:lnTo>
                  <a:lnTo>
                    <a:pt x="793" y="170"/>
                  </a:lnTo>
                  <a:lnTo>
                    <a:pt x="907" y="198"/>
                  </a:lnTo>
                  <a:lnTo>
                    <a:pt x="1020" y="311"/>
                  </a:lnTo>
                  <a:lnTo>
                    <a:pt x="1077" y="396"/>
                  </a:lnTo>
                  <a:lnTo>
                    <a:pt x="992" y="453"/>
                  </a:lnTo>
                  <a:lnTo>
                    <a:pt x="1077" y="538"/>
                  </a:lnTo>
                  <a:lnTo>
                    <a:pt x="1020" y="623"/>
                  </a:lnTo>
                  <a:lnTo>
                    <a:pt x="1049" y="680"/>
                  </a:lnTo>
                  <a:lnTo>
                    <a:pt x="1049" y="793"/>
                  </a:lnTo>
                  <a:lnTo>
                    <a:pt x="878" y="793"/>
                  </a:lnTo>
                  <a:lnTo>
                    <a:pt x="822" y="822"/>
                  </a:lnTo>
                  <a:lnTo>
                    <a:pt x="850" y="850"/>
                  </a:lnTo>
                  <a:lnTo>
                    <a:pt x="793" y="907"/>
                  </a:lnTo>
                  <a:lnTo>
                    <a:pt x="708" y="878"/>
                  </a:lnTo>
                  <a:lnTo>
                    <a:pt x="708" y="765"/>
                  </a:lnTo>
                  <a:lnTo>
                    <a:pt x="567" y="652"/>
                  </a:lnTo>
                  <a:lnTo>
                    <a:pt x="482" y="680"/>
                  </a:lnTo>
                  <a:lnTo>
                    <a:pt x="425" y="765"/>
                  </a:lnTo>
                  <a:lnTo>
                    <a:pt x="283" y="793"/>
                  </a:lnTo>
                  <a:lnTo>
                    <a:pt x="198" y="765"/>
                  </a:lnTo>
                  <a:lnTo>
                    <a:pt x="226" y="708"/>
                  </a:lnTo>
                  <a:lnTo>
                    <a:pt x="170" y="652"/>
                  </a:lnTo>
                  <a:lnTo>
                    <a:pt x="198" y="567"/>
                  </a:lnTo>
                  <a:lnTo>
                    <a:pt x="255" y="567"/>
                  </a:lnTo>
                  <a:lnTo>
                    <a:pt x="255" y="453"/>
                  </a:lnTo>
                  <a:lnTo>
                    <a:pt x="170" y="453"/>
                  </a:lnTo>
                  <a:lnTo>
                    <a:pt x="113" y="396"/>
                  </a:lnTo>
                  <a:lnTo>
                    <a:pt x="56" y="425"/>
                  </a:lnTo>
                  <a:lnTo>
                    <a:pt x="0" y="368"/>
                  </a:lnTo>
                  <a:lnTo>
                    <a:pt x="56" y="311"/>
                  </a:lnTo>
                  <a:lnTo>
                    <a:pt x="226" y="198"/>
                  </a:lnTo>
                  <a:lnTo>
                    <a:pt x="255" y="113"/>
                  </a:lnTo>
                  <a:lnTo>
                    <a:pt x="283" y="141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3" name="Freeform 15">
              <a:extLst>
                <a:ext uri="{FF2B5EF4-FFF2-40B4-BE49-F238E27FC236}">
                  <a16:creationId xmlns:a16="http://schemas.microsoft.com/office/drawing/2014/main" id="{422A68AF-94A3-40F3-9D9E-A3830ED8E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4045"/>
              <a:ext cx="1304" cy="1389"/>
            </a:xfrm>
            <a:custGeom>
              <a:avLst/>
              <a:gdLst>
                <a:gd name="T0" fmla="*/ 284 w 1304"/>
                <a:gd name="T1" fmla="*/ 113 h 1389"/>
                <a:gd name="T2" fmla="*/ 426 w 1304"/>
                <a:gd name="T3" fmla="*/ 0 h 1389"/>
                <a:gd name="T4" fmla="*/ 567 w 1304"/>
                <a:gd name="T5" fmla="*/ 226 h 1389"/>
                <a:gd name="T6" fmla="*/ 709 w 1304"/>
                <a:gd name="T7" fmla="*/ 198 h 1389"/>
                <a:gd name="T8" fmla="*/ 737 w 1304"/>
                <a:gd name="T9" fmla="*/ 141 h 1389"/>
                <a:gd name="T10" fmla="*/ 908 w 1304"/>
                <a:gd name="T11" fmla="*/ 28 h 1389"/>
                <a:gd name="T12" fmla="*/ 1078 w 1304"/>
                <a:gd name="T13" fmla="*/ 28 h 1389"/>
                <a:gd name="T14" fmla="*/ 1078 w 1304"/>
                <a:gd name="T15" fmla="*/ 113 h 1389"/>
                <a:gd name="T16" fmla="*/ 1078 w 1304"/>
                <a:gd name="T17" fmla="*/ 283 h 1389"/>
                <a:gd name="T18" fmla="*/ 993 w 1304"/>
                <a:gd name="T19" fmla="*/ 368 h 1389"/>
                <a:gd name="T20" fmla="*/ 993 w 1304"/>
                <a:gd name="T21" fmla="*/ 482 h 1389"/>
                <a:gd name="T22" fmla="*/ 993 w 1304"/>
                <a:gd name="T23" fmla="*/ 680 h 1389"/>
                <a:gd name="T24" fmla="*/ 1049 w 1304"/>
                <a:gd name="T25" fmla="*/ 765 h 1389"/>
                <a:gd name="T26" fmla="*/ 1134 w 1304"/>
                <a:gd name="T27" fmla="*/ 822 h 1389"/>
                <a:gd name="T28" fmla="*/ 1248 w 1304"/>
                <a:gd name="T29" fmla="*/ 992 h 1389"/>
                <a:gd name="T30" fmla="*/ 1219 w 1304"/>
                <a:gd name="T31" fmla="*/ 1077 h 1389"/>
                <a:gd name="T32" fmla="*/ 1304 w 1304"/>
                <a:gd name="T33" fmla="*/ 1219 h 1389"/>
                <a:gd name="T34" fmla="*/ 1219 w 1304"/>
                <a:gd name="T35" fmla="*/ 1162 h 1389"/>
                <a:gd name="T36" fmla="*/ 1078 w 1304"/>
                <a:gd name="T37" fmla="*/ 1105 h 1389"/>
                <a:gd name="T38" fmla="*/ 964 w 1304"/>
                <a:gd name="T39" fmla="*/ 1275 h 1389"/>
                <a:gd name="T40" fmla="*/ 1021 w 1304"/>
                <a:gd name="T41" fmla="*/ 1389 h 1389"/>
                <a:gd name="T42" fmla="*/ 851 w 1304"/>
                <a:gd name="T43" fmla="*/ 1332 h 1389"/>
                <a:gd name="T44" fmla="*/ 766 w 1304"/>
                <a:gd name="T45" fmla="*/ 1190 h 1389"/>
                <a:gd name="T46" fmla="*/ 709 w 1304"/>
                <a:gd name="T47" fmla="*/ 1020 h 1389"/>
                <a:gd name="T48" fmla="*/ 624 w 1304"/>
                <a:gd name="T49" fmla="*/ 907 h 1389"/>
                <a:gd name="T50" fmla="*/ 567 w 1304"/>
                <a:gd name="T51" fmla="*/ 963 h 1389"/>
                <a:gd name="T52" fmla="*/ 652 w 1304"/>
                <a:gd name="T53" fmla="*/ 1134 h 1389"/>
                <a:gd name="T54" fmla="*/ 482 w 1304"/>
                <a:gd name="T55" fmla="*/ 793 h 1389"/>
                <a:gd name="T56" fmla="*/ 369 w 1304"/>
                <a:gd name="T57" fmla="*/ 935 h 1389"/>
                <a:gd name="T58" fmla="*/ 255 w 1304"/>
                <a:gd name="T59" fmla="*/ 1020 h 1389"/>
                <a:gd name="T60" fmla="*/ 227 w 1304"/>
                <a:gd name="T61" fmla="*/ 878 h 1389"/>
                <a:gd name="T62" fmla="*/ 114 w 1304"/>
                <a:gd name="T63" fmla="*/ 963 h 1389"/>
                <a:gd name="T64" fmla="*/ 29 w 1304"/>
                <a:gd name="T65" fmla="*/ 992 h 1389"/>
                <a:gd name="T66" fmla="*/ 0 w 1304"/>
                <a:gd name="T67" fmla="*/ 935 h 1389"/>
                <a:gd name="T68" fmla="*/ 85 w 1304"/>
                <a:gd name="T69" fmla="*/ 822 h 1389"/>
                <a:gd name="T70" fmla="*/ 227 w 1304"/>
                <a:gd name="T71" fmla="*/ 708 h 1389"/>
                <a:gd name="T72" fmla="*/ 199 w 1304"/>
                <a:gd name="T73" fmla="*/ 623 h 1389"/>
                <a:gd name="T74" fmla="*/ 142 w 1304"/>
                <a:gd name="T75" fmla="*/ 482 h 1389"/>
                <a:gd name="T76" fmla="*/ 142 w 1304"/>
                <a:gd name="T77" fmla="*/ 34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04" h="1389">
                  <a:moveTo>
                    <a:pt x="142" y="141"/>
                  </a:moveTo>
                  <a:lnTo>
                    <a:pt x="284" y="113"/>
                  </a:lnTo>
                  <a:lnTo>
                    <a:pt x="341" y="28"/>
                  </a:lnTo>
                  <a:lnTo>
                    <a:pt x="426" y="0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52" y="255"/>
                  </a:lnTo>
                  <a:lnTo>
                    <a:pt x="709" y="198"/>
                  </a:lnTo>
                  <a:lnTo>
                    <a:pt x="681" y="170"/>
                  </a:lnTo>
                  <a:lnTo>
                    <a:pt x="737" y="141"/>
                  </a:lnTo>
                  <a:lnTo>
                    <a:pt x="908" y="141"/>
                  </a:lnTo>
                  <a:lnTo>
                    <a:pt x="908" y="28"/>
                  </a:lnTo>
                  <a:lnTo>
                    <a:pt x="993" y="0"/>
                  </a:lnTo>
                  <a:lnTo>
                    <a:pt x="1078" y="28"/>
                  </a:lnTo>
                  <a:lnTo>
                    <a:pt x="1106" y="85"/>
                  </a:lnTo>
                  <a:lnTo>
                    <a:pt x="1078" y="113"/>
                  </a:lnTo>
                  <a:lnTo>
                    <a:pt x="1106" y="198"/>
                  </a:lnTo>
                  <a:lnTo>
                    <a:pt x="1078" y="283"/>
                  </a:lnTo>
                  <a:lnTo>
                    <a:pt x="993" y="340"/>
                  </a:lnTo>
                  <a:lnTo>
                    <a:pt x="993" y="368"/>
                  </a:lnTo>
                  <a:lnTo>
                    <a:pt x="908" y="396"/>
                  </a:lnTo>
                  <a:lnTo>
                    <a:pt x="993" y="482"/>
                  </a:lnTo>
                  <a:lnTo>
                    <a:pt x="1021" y="595"/>
                  </a:lnTo>
                  <a:lnTo>
                    <a:pt x="993" y="680"/>
                  </a:lnTo>
                  <a:lnTo>
                    <a:pt x="1049" y="737"/>
                  </a:lnTo>
                  <a:lnTo>
                    <a:pt x="1049" y="765"/>
                  </a:lnTo>
                  <a:lnTo>
                    <a:pt x="1134" y="793"/>
                  </a:lnTo>
                  <a:lnTo>
                    <a:pt x="1134" y="822"/>
                  </a:lnTo>
                  <a:lnTo>
                    <a:pt x="1219" y="850"/>
                  </a:lnTo>
                  <a:lnTo>
                    <a:pt x="1248" y="992"/>
                  </a:lnTo>
                  <a:lnTo>
                    <a:pt x="1219" y="992"/>
                  </a:lnTo>
                  <a:lnTo>
                    <a:pt x="1219" y="1077"/>
                  </a:lnTo>
                  <a:lnTo>
                    <a:pt x="1248" y="1105"/>
                  </a:lnTo>
                  <a:lnTo>
                    <a:pt x="1304" y="1219"/>
                  </a:lnTo>
                  <a:lnTo>
                    <a:pt x="1276" y="1219"/>
                  </a:lnTo>
                  <a:lnTo>
                    <a:pt x="1219" y="1162"/>
                  </a:lnTo>
                  <a:lnTo>
                    <a:pt x="1106" y="1162"/>
                  </a:lnTo>
                  <a:lnTo>
                    <a:pt x="1078" y="1105"/>
                  </a:lnTo>
                  <a:lnTo>
                    <a:pt x="964" y="1190"/>
                  </a:lnTo>
                  <a:lnTo>
                    <a:pt x="964" y="1275"/>
                  </a:lnTo>
                  <a:lnTo>
                    <a:pt x="1021" y="1332"/>
                  </a:lnTo>
                  <a:lnTo>
                    <a:pt x="1021" y="1389"/>
                  </a:lnTo>
                  <a:lnTo>
                    <a:pt x="936" y="1332"/>
                  </a:lnTo>
                  <a:lnTo>
                    <a:pt x="851" y="1332"/>
                  </a:lnTo>
                  <a:lnTo>
                    <a:pt x="737" y="1219"/>
                  </a:lnTo>
                  <a:lnTo>
                    <a:pt x="766" y="1190"/>
                  </a:lnTo>
                  <a:lnTo>
                    <a:pt x="709" y="1134"/>
                  </a:lnTo>
                  <a:lnTo>
                    <a:pt x="709" y="1020"/>
                  </a:lnTo>
                  <a:lnTo>
                    <a:pt x="681" y="1020"/>
                  </a:lnTo>
                  <a:lnTo>
                    <a:pt x="624" y="907"/>
                  </a:lnTo>
                  <a:lnTo>
                    <a:pt x="624" y="963"/>
                  </a:lnTo>
                  <a:lnTo>
                    <a:pt x="567" y="963"/>
                  </a:lnTo>
                  <a:lnTo>
                    <a:pt x="624" y="1020"/>
                  </a:lnTo>
                  <a:lnTo>
                    <a:pt x="652" y="1134"/>
                  </a:lnTo>
                  <a:lnTo>
                    <a:pt x="454" y="1077"/>
                  </a:lnTo>
                  <a:lnTo>
                    <a:pt x="482" y="793"/>
                  </a:lnTo>
                  <a:lnTo>
                    <a:pt x="454" y="623"/>
                  </a:lnTo>
                  <a:lnTo>
                    <a:pt x="369" y="935"/>
                  </a:lnTo>
                  <a:lnTo>
                    <a:pt x="369" y="1020"/>
                  </a:lnTo>
                  <a:lnTo>
                    <a:pt x="255" y="1020"/>
                  </a:lnTo>
                  <a:lnTo>
                    <a:pt x="312" y="822"/>
                  </a:lnTo>
                  <a:lnTo>
                    <a:pt x="227" y="878"/>
                  </a:lnTo>
                  <a:lnTo>
                    <a:pt x="227" y="907"/>
                  </a:lnTo>
                  <a:lnTo>
                    <a:pt x="114" y="963"/>
                  </a:lnTo>
                  <a:lnTo>
                    <a:pt x="85" y="1020"/>
                  </a:lnTo>
                  <a:lnTo>
                    <a:pt x="29" y="992"/>
                  </a:lnTo>
                  <a:lnTo>
                    <a:pt x="0" y="1020"/>
                  </a:lnTo>
                  <a:lnTo>
                    <a:pt x="0" y="935"/>
                  </a:lnTo>
                  <a:lnTo>
                    <a:pt x="85" y="878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227" y="708"/>
                  </a:lnTo>
                  <a:lnTo>
                    <a:pt x="170" y="652"/>
                  </a:lnTo>
                  <a:lnTo>
                    <a:pt x="199" y="623"/>
                  </a:lnTo>
                  <a:lnTo>
                    <a:pt x="85" y="482"/>
                  </a:lnTo>
                  <a:lnTo>
                    <a:pt x="142" y="482"/>
                  </a:lnTo>
                  <a:lnTo>
                    <a:pt x="199" y="396"/>
                  </a:lnTo>
                  <a:lnTo>
                    <a:pt x="142" y="340"/>
                  </a:lnTo>
                  <a:lnTo>
                    <a:pt x="142" y="1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4" name="Freeform 16">
              <a:extLst>
                <a:ext uri="{FF2B5EF4-FFF2-40B4-BE49-F238E27FC236}">
                  <a16:creationId xmlns:a16="http://schemas.microsoft.com/office/drawing/2014/main" id="{6C1DC468-CEAB-4083-8F1F-665B3AB9F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" y="4328"/>
              <a:ext cx="198" cy="312"/>
            </a:xfrm>
            <a:custGeom>
              <a:avLst/>
              <a:gdLst>
                <a:gd name="T0" fmla="*/ 113 w 198"/>
                <a:gd name="T1" fmla="*/ 312 h 312"/>
                <a:gd name="T2" fmla="*/ 85 w 198"/>
                <a:gd name="T3" fmla="*/ 199 h 312"/>
                <a:gd name="T4" fmla="*/ 0 w 198"/>
                <a:gd name="T5" fmla="*/ 113 h 312"/>
                <a:gd name="T6" fmla="*/ 85 w 198"/>
                <a:gd name="T7" fmla="*/ 85 h 312"/>
                <a:gd name="T8" fmla="*/ 85 w 198"/>
                <a:gd name="T9" fmla="*/ 57 h 312"/>
                <a:gd name="T10" fmla="*/ 170 w 198"/>
                <a:gd name="T11" fmla="*/ 0 h 312"/>
                <a:gd name="T12" fmla="*/ 170 w 198"/>
                <a:gd name="T13" fmla="*/ 85 h 312"/>
                <a:gd name="T14" fmla="*/ 198 w 198"/>
                <a:gd name="T15" fmla="*/ 142 h 312"/>
                <a:gd name="T16" fmla="*/ 198 w 198"/>
                <a:gd name="T17" fmla="*/ 227 h 312"/>
                <a:gd name="T18" fmla="*/ 170 w 198"/>
                <a:gd name="T19" fmla="*/ 284 h 312"/>
                <a:gd name="T20" fmla="*/ 113 w 198"/>
                <a:gd name="T2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312">
                  <a:moveTo>
                    <a:pt x="113" y="312"/>
                  </a:moveTo>
                  <a:lnTo>
                    <a:pt x="85" y="199"/>
                  </a:lnTo>
                  <a:lnTo>
                    <a:pt x="0" y="113"/>
                  </a:lnTo>
                  <a:lnTo>
                    <a:pt x="85" y="85"/>
                  </a:lnTo>
                  <a:lnTo>
                    <a:pt x="85" y="57"/>
                  </a:lnTo>
                  <a:lnTo>
                    <a:pt x="170" y="0"/>
                  </a:lnTo>
                  <a:lnTo>
                    <a:pt x="170" y="85"/>
                  </a:lnTo>
                  <a:lnTo>
                    <a:pt x="198" y="142"/>
                  </a:lnTo>
                  <a:lnTo>
                    <a:pt x="198" y="227"/>
                  </a:lnTo>
                  <a:lnTo>
                    <a:pt x="170" y="284"/>
                  </a:lnTo>
                  <a:lnTo>
                    <a:pt x="113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5" name="Freeform 17">
              <a:extLst>
                <a:ext uri="{FF2B5EF4-FFF2-40B4-BE49-F238E27FC236}">
                  <a16:creationId xmlns:a16="http://schemas.microsoft.com/office/drawing/2014/main" id="{EDA422BA-BAA5-42BA-9220-6CD0B58E9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4498"/>
              <a:ext cx="539" cy="737"/>
            </a:xfrm>
            <a:custGeom>
              <a:avLst/>
              <a:gdLst>
                <a:gd name="T0" fmla="*/ 397 w 539"/>
                <a:gd name="T1" fmla="*/ 29 h 737"/>
                <a:gd name="T2" fmla="*/ 511 w 539"/>
                <a:gd name="T3" fmla="*/ 170 h 737"/>
                <a:gd name="T4" fmla="*/ 482 w 539"/>
                <a:gd name="T5" fmla="*/ 199 h 737"/>
                <a:gd name="T6" fmla="*/ 539 w 539"/>
                <a:gd name="T7" fmla="*/ 255 h 737"/>
                <a:gd name="T8" fmla="*/ 454 w 539"/>
                <a:gd name="T9" fmla="*/ 369 h 737"/>
                <a:gd name="T10" fmla="*/ 397 w 539"/>
                <a:gd name="T11" fmla="*/ 369 h 737"/>
                <a:gd name="T12" fmla="*/ 397 w 539"/>
                <a:gd name="T13" fmla="*/ 425 h 737"/>
                <a:gd name="T14" fmla="*/ 312 w 539"/>
                <a:gd name="T15" fmla="*/ 482 h 737"/>
                <a:gd name="T16" fmla="*/ 312 w 539"/>
                <a:gd name="T17" fmla="*/ 567 h 737"/>
                <a:gd name="T18" fmla="*/ 256 w 539"/>
                <a:gd name="T19" fmla="*/ 596 h 737"/>
                <a:gd name="T20" fmla="*/ 312 w 539"/>
                <a:gd name="T21" fmla="*/ 652 h 737"/>
                <a:gd name="T22" fmla="*/ 199 w 539"/>
                <a:gd name="T23" fmla="*/ 709 h 737"/>
                <a:gd name="T24" fmla="*/ 114 w 539"/>
                <a:gd name="T25" fmla="*/ 709 h 737"/>
                <a:gd name="T26" fmla="*/ 57 w 539"/>
                <a:gd name="T27" fmla="*/ 737 h 737"/>
                <a:gd name="T28" fmla="*/ 86 w 539"/>
                <a:gd name="T29" fmla="*/ 624 h 737"/>
                <a:gd name="T30" fmla="*/ 142 w 539"/>
                <a:gd name="T31" fmla="*/ 624 h 737"/>
                <a:gd name="T32" fmla="*/ 171 w 539"/>
                <a:gd name="T33" fmla="*/ 596 h 737"/>
                <a:gd name="T34" fmla="*/ 142 w 539"/>
                <a:gd name="T35" fmla="*/ 539 h 737"/>
                <a:gd name="T36" fmla="*/ 142 w 539"/>
                <a:gd name="T37" fmla="*/ 425 h 737"/>
                <a:gd name="T38" fmla="*/ 171 w 539"/>
                <a:gd name="T39" fmla="*/ 397 h 737"/>
                <a:gd name="T40" fmla="*/ 171 w 539"/>
                <a:gd name="T41" fmla="*/ 340 h 737"/>
                <a:gd name="T42" fmla="*/ 114 w 539"/>
                <a:gd name="T43" fmla="*/ 284 h 737"/>
                <a:gd name="T44" fmla="*/ 86 w 539"/>
                <a:gd name="T45" fmla="*/ 340 h 737"/>
                <a:gd name="T46" fmla="*/ 57 w 539"/>
                <a:gd name="T47" fmla="*/ 340 h 737"/>
                <a:gd name="T48" fmla="*/ 0 w 539"/>
                <a:gd name="T49" fmla="*/ 284 h 737"/>
                <a:gd name="T50" fmla="*/ 29 w 539"/>
                <a:gd name="T51" fmla="*/ 255 h 737"/>
                <a:gd name="T52" fmla="*/ 0 w 539"/>
                <a:gd name="T53" fmla="*/ 227 h 737"/>
                <a:gd name="T54" fmla="*/ 86 w 539"/>
                <a:gd name="T55" fmla="*/ 199 h 737"/>
                <a:gd name="T56" fmla="*/ 142 w 539"/>
                <a:gd name="T57" fmla="*/ 29 h 737"/>
                <a:gd name="T58" fmla="*/ 171 w 539"/>
                <a:gd name="T59" fmla="*/ 0 h 737"/>
                <a:gd name="T60" fmla="*/ 199 w 539"/>
                <a:gd name="T61" fmla="*/ 0 h 737"/>
                <a:gd name="T62" fmla="*/ 256 w 539"/>
                <a:gd name="T63" fmla="*/ 57 h 737"/>
                <a:gd name="T64" fmla="*/ 341 w 539"/>
                <a:gd name="T65" fmla="*/ 57 h 737"/>
                <a:gd name="T66" fmla="*/ 397 w 539"/>
                <a:gd name="T67" fmla="*/ 2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9" h="737">
                  <a:moveTo>
                    <a:pt x="397" y="29"/>
                  </a:moveTo>
                  <a:lnTo>
                    <a:pt x="511" y="170"/>
                  </a:lnTo>
                  <a:lnTo>
                    <a:pt x="482" y="199"/>
                  </a:lnTo>
                  <a:lnTo>
                    <a:pt x="539" y="255"/>
                  </a:lnTo>
                  <a:lnTo>
                    <a:pt x="454" y="369"/>
                  </a:lnTo>
                  <a:lnTo>
                    <a:pt x="397" y="369"/>
                  </a:lnTo>
                  <a:lnTo>
                    <a:pt x="397" y="425"/>
                  </a:lnTo>
                  <a:lnTo>
                    <a:pt x="312" y="482"/>
                  </a:lnTo>
                  <a:lnTo>
                    <a:pt x="312" y="567"/>
                  </a:lnTo>
                  <a:lnTo>
                    <a:pt x="256" y="596"/>
                  </a:lnTo>
                  <a:lnTo>
                    <a:pt x="312" y="652"/>
                  </a:lnTo>
                  <a:lnTo>
                    <a:pt x="199" y="709"/>
                  </a:lnTo>
                  <a:lnTo>
                    <a:pt x="114" y="709"/>
                  </a:lnTo>
                  <a:lnTo>
                    <a:pt x="57" y="737"/>
                  </a:lnTo>
                  <a:lnTo>
                    <a:pt x="86" y="624"/>
                  </a:lnTo>
                  <a:lnTo>
                    <a:pt x="142" y="624"/>
                  </a:lnTo>
                  <a:lnTo>
                    <a:pt x="171" y="596"/>
                  </a:lnTo>
                  <a:lnTo>
                    <a:pt x="142" y="539"/>
                  </a:lnTo>
                  <a:lnTo>
                    <a:pt x="142" y="425"/>
                  </a:lnTo>
                  <a:lnTo>
                    <a:pt x="171" y="397"/>
                  </a:lnTo>
                  <a:lnTo>
                    <a:pt x="171" y="340"/>
                  </a:lnTo>
                  <a:lnTo>
                    <a:pt x="114" y="284"/>
                  </a:lnTo>
                  <a:lnTo>
                    <a:pt x="86" y="340"/>
                  </a:lnTo>
                  <a:lnTo>
                    <a:pt x="57" y="340"/>
                  </a:lnTo>
                  <a:lnTo>
                    <a:pt x="0" y="284"/>
                  </a:lnTo>
                  <a:lnTo>
                    <a:pt x="29" y="255"/>
                  </a:lnTo>
                  <a:lnTo>
                    <a:pt x="0" y="227"/>
                  </a:lnTo>
                  <a:lnTo>
                    <a:pt x="86" y="199"/>
                  </a:lnTo>
                  <a:lnTo>
                    <a:pt x="142" y="29"/>
                  </a:lnTo>
                  <a:lnTo>
                    <a:pt x="171" y="0"/>
                  </a:lnTo>
                  <a:lnTo>
                    <a:pt x="199" y="0"/>
                  </a:lnTo>
                  <a:lnTo>
                    <a:pt x="256" y="57"/>
                  </a:lnTo>
                  <a:lnTo>
                    <a:pt x="341" y="57"/>
                  </a:lnTo>
                  <a:lnTo>
                    <a:pt x="397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6" name="Freeform 18">
              <a:extLst>
                <a:ext uri="{FF2B5EF4-FFF2-40B4-BE49-F238E27FC236}">
                  <a16:creationId xmlns:a16="http://schemas.microsoft.com/office/drawing/2014/main" id="{AE77A869-376F-4353-A30A-70ACF610A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4782"/>
              <a:ext cx="199" cy="283"/>
            </a:xfrm>
            <a:custGeom>
              <a:avLst/>
              <a:gdLst>
                <a:gd name="T0" fmla="*/ 114 w 199"/>
                <a:gd name="T1" fmla="*/ 56 h 283"/>
                <a:gd name="T2" fmla="*/ 85 w 199"/>
                <a:gd name="T3" fmla="*/ 56 h 283"/>
                <a:gd name="T4" fmla="*/ 57 w 199"/>
                <a:gd name="T5" fmla="*/ 141 h 283"/>
                <a:gd name="T6" fmla="*/ 0 w 199"/>
                <a:gd name="T7" fmla="*/ 170 h 283"/>
                <a:gd name="T8" fmla="*/ 0 w 199"/>
                <a:gd name="T9" fmla="*/ 255 h 283"/>
                <a:gd name="T10" fmla="*/ 85 w 199"/>
                <a:gd name="T11" fmla="*/ 283 h 283"/>
                <a:gd name="T12" fmla="*/ 114 w 199"/>
                <a:gd name="T13" fmla="*/ 255 h 283"/>
                <a:gd name="T14" fmla="*/ 170 w 199"/>
                <a:gd name="T15" fmla="*/ 255 h 283"/>
                <a:gd name="T16" fmla="*/ 170 w 199"/>
                <a:gd name="T17" fmla="*/ 141 h 283"/>
                <a:gd name="T18" fmla="*/ 199 w 199"/>
                <a:gd name="T19" fmla="*/ 113 h 283"/>
                <a:gd name="T20" fmla="*/ 199 w 199"/>
                <a:gd name="T21" fmla="*/ 56 h 283"/>
                <a:gd name="T22" fmla="*/ 142 w 199"/>
                <a:gd name="T23" fmla="*/ 0 h 283"/>
                <a:gd name="T24" fmla="*/ 114 w 199"/>
                <a:gd name="T25" fmla="*/ 5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283">
                  <a:moveTo>
                    <a:pt x="114" y="56"/>
                  </a:moveTo>
                  <a:lnTo>
                    <a:pt x="85" y="56"/>
                  </a:lnTo>
                  <a:lnTo>
                    <a:pt x="57" y="141"/>
                  </a:lnTo>
                  <a:lnTo>
                    <a:pt x="0" y="170"/>
                  </a:lnTo>
                  <a:lnTo>
                    <a:pt x="0" y="255"/>
                  </a:lnTo>
                  <a:lnTo>
                    <a:pt x="85" y="283"/>
                  </a:lnTo>
                  <a:lnTo>
                    <a:pt x="114" y="255"/>
                  </a:lnTo>
                  <a:lnTo>
                    <a:pt x="170" y="255"/>
                  </a:lnTo>
                  <a:lnTo>
                    <a:pt x="170" y="141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42" y="0"/>
                  </a:lnTo>
                  <a:lnTo>
                    <a:pt x="114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7" name="Freeform 19">
              <a:extLst>
                <a:ext uri="{FF2B5EF4-FFF2-40B4-BE49-F238E27FC236}">
                  <a16:creationId xmlns:a16="http://schemas.microsoft.com/office/drawing/2014/main" id="{23A8F231-A37B-4126-BF98-C7F69220F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5831"/>
              <a:ext cx="85" cy="113"/>
            </a:xfrm>
            <a:custGeom>
              <a:avLst/>
              <a:gdLst>
                <a:gd name="T0" fmla="*/ 57 w 85"/>
                <a:gd name="T1" fmla="*/ 113 h 113"/>
                <a:gd name="T2" fmla="*/ 0 w 85"/>
                <a:gd name="T3" fmla="*/ 85 h 113"/>
                <a:gd name="T4" fmla="*/ 0 w 85"/>
                <a:gd name="T5" fmla="*/ 0 h 113"/>
                <a:gd name="T6" fmla="*/ 85 w 85"/>
                <a:gd name="T7" fmla="*/ 56 h 113"/>
                <a:gd name="T8" fmla="*/ 57 w 85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3">
                  <a:moveTo>
                    <a:pt x="57" y="113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85" y="56"/>
                  </a:lnTo>
                  <a:lnTo>
                    <a:pt x="5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8" name="Freeform 20">
              <a:extLst>
                <a:ext uri="{FF2B5EF4-FFF2-40B4-BE49-F238E27FC236}">
                  <a16:creationId xmlns:a16="http://schemas.microsoft.com/office/drawing/2014/main" id="{D876337D-FC6C-4840-89D1-3123EF999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" y="5746"/>
              <a:ext cx="170" cy="141"/>
            </a:xfrm>
            <a:custGeom>
              <a:avLst/>
              <a:gdLst>
                <a:gd name="T0" fmla="*/ 0 w 170"/>
                <a:gd name="T1" fmla="*/ 141 h 141"/>
                <a:gd name="T2" fmla="*/ 28 w 170"/>
                <a:gd name="T3" fmla="*/ 56 h 141"/>
                <a:gd name="T4" fmla="*/ 57 w 170"/>
                <a:gd name="T5" fmla="*/ 56 h 141"/>
                <a:gd name="T6" fmla="*/ 113 w 170"/>
                <a:gd name="T7" fmla="*/ 0 h 141"/>
                <a:gd name="T8" fmla="*/ 170 w 170"/>
                <a:gd name="T9" fmla="*/ 28 h 141"/>
                <a:gd name="T10" fmla="*/ 113 w 170"/>
                <a:gd name="T11" fmla="*/ 113 h 141"/>
                <a:gd name="T12" fmla="*/ 0 w 17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1">
                  <a:moveTo>
                    <a:pt x="0" y="141"/>
                  </a:moveTo>
                  <a:lnTo>
                    <a:pt x="28" y="56"/>
                  </a:lnTo>
                  <a:lnTo>
                    <a:pt x="57" y="56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113" y="113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9" name="Freeform 21">
              <a:extLst>
                <a:ext uri="{FF2B5EF4-FFF2-40B4-BE49-F238E27FC236}">
                  <a16:creationId xmlns:a16="http://schemas.microsoft.com/office/drawing/2014/main" id="{B8A5C075-F06F-4865-B154-1DD4E544D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5547"/>
              <a:ext cx="199" cy="227"/>
            </a:xfrm>
            <a:custGeom>
              <a:avLst/>
              <a:gdLst>
                <a:gd name="T0" fmla="*/ 171 w 199"/>
                <a:gd name="T1" fmla="*/ 227 h 227"/>
                <a:gd name="T2" fmla="*/ 199 w 199"/>
                <a:gd name="T3" fmla="*/ 170 h 227"/>
                <a:gd name="T4" fmla="*/ 142 w 199"/>
                <a:gd name="T5" fmla="*/ 114 h 227"/>
                <a:gd name="T6" fmla="*/ 171 w 199"/>
                <a:gd name="T7" fmla="*/ 57 h 227"/>
                <a:gd name="T8" fmla="*/ 114 w 199"/>
                <a:gd name="T9" fmla="*/ 0 h 227"/>
                <a:gd name="T10" fmla="*/ 57 w 199"/>
                <a:gd name="T11" fmla="*/ 57 h 227"/>
                <a:gd name="T12" fmla="*/ 0 w 199"/>
                <a:gd name="T13" fmla="*/ 85 h 227"/>
                <a:gd name="T14" fmla="*/ 0 w 199"/>
                <a:gd name="T15" fmla="*/ 170 h 227"/>
                <a:gd name="T16" fmla="*/ 114 w 199"/>
                <a:gd name="T17" fmla="*/ 227 h 227"/>
                <a:gd name="T18" fmla="*/ 171 w 199"/>
                <a:gd name="T1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227">
                  <a:moveTo>
                    <a:pt x="171" y="227"/>
                  </a:moveTo>
                  <a:lnTo>
                    <a:pt x="199" y="170"/>
                  </a:lnTo>
                  <a:lnTo>
                    <a:pt x="142" y="114"/>
                  </a:lnTo>
                  <a:lnTo>
                    <a:pt x="171" y="57"/>
                  </a:lnTo>
                  <a:lnTo>
                    <a:pt x="114" y="0"/>
                  </a:lnTo>
                  <a:lnTo>
                    <a:pt x="57" y="57"/>
                  </a:lnTo>
                  <a:lnTo>
                    <a:pt x="0" y="85"/>
                  </a:lnTo>
                  <a:lnTo>
                    <a:pt x="0" y="170"/>
                  </a:lnTo>
                  <a:lnTo>
                    <a:pt x="114" y="227"/>
                  </a:lnTo>
                  <a:lnTo>
                    <a:pt x="171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0" name="Freeform 22">
              <a:extLst>
                <a:ext uri="{FF2B5EF4-FFF2-40B4-BE49-F238E27FC236}">
                  <a16:creationId xmlns:a16="http://schemas.microsoft.com/office/drawing/2014/main" id="{33CAD029-A91D-4CC6-A1AE-138BD8C87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5462"/>
              <a:ext cx="142" cy="170"/>
            </a:xfrm>
            <a:custGeom>
              <a:avLst/>
              <a:gdLst>
                <a:gd name="T0" fmla="*/ 57 w 142"/>
                <a:gd name="T1" fmla="*/ 170 h 170"/>
                <a:gd name="T2" fmla="*/ 142 w 142"/>
                <a:gd name="T3" fmla="*/ 113 h 170"/>
                <a:gd name="T4" fmla="*/ 113 w 142"/>
                <a:gd name="T5" fmla="*/ 0 h 170"/>
                <a:gd name="T6" fmla="*/ 0 w 142"/>
                <a:gd name="T7" fmla="*/ 57 h 170"/>
                <a:gd name="T8" fmla="*/ 57 w 142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70">
                  <a:moveTo>
                    <a:pt x="57" y="170"/>
                  </a:moveTo>
                  <a:lnTo>
                    <a:pt x="142" y="113"/>
                  </a:lnTo>
                  <a:lnTo>
                    <a:pt x="113" y="0"/>
                  </a:lnTo>
                  <a:lnTo>
                    <a:pt x="0" y="57"/>
                  </a:lnTo>
                  <a:lnTo>
                    <a:pt x="57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1" name="Freeform 23">
              <a:extLst>
                <a:ext uri="{FF2B5EF4-FFF2-40B4-BE49-F238E27FC236}">
                  <a16:creationId xmlns:a16="http://schemas.microsoft.com/office/drawing/2014/main" id="{2A85AF5C-5764-462D-BEC5-C8C5BA8AD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" y="5349"/>
              <a:ext cx="85" cy="113"/>
            </a:xfrm>
            <a:custGeom>
              <a:avLst/>
              <a:gdLst>
                <a:gd name="T0" fmla="*/ 85 w 85"/>
                <a:gd name="T1" fmla="*/ 56 h 113"/>
                <a:gd name="T2" fmla="*/ 0 w 85"/>
                <a:gd name="T3" fmla="*/ 113 h 113"/>
                <a:gd name="T4" fmla="*/ 0 w 85"/>
                <a:gd name="T5" fmla="*/ 56 h 113"/>
                <a:gd name="T6" fmla="*/ 85 w 85"/>
                <a:gd name="T7" fmla="*/ 0 h 113"/>
                <a:gd name="T8" fmla="*/ 85 w 85"/>
                <a:gd name="T9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3">
                  <a:moveTo>
                    <a:pt x="85" y="56"/>
                  </a:moveTo>
                  <a:lnTo>
                    <a:pt x="0" y="113"/>
                  </a:lnTo>
                  <a:lnTo>
                    <a:pt x="0" y="56"/>
                  </a:lnTo>
                  <a:lnTo>
                    <a:pt x="85" y="0"/>
                  </a:lnTo>
                  <a:lnTo>
                    <a:pt x="85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2" name="Freeform 24">
              <a:extLst>
                <a:ext uri="{FF2B5EF4-FFF2-40B4-BE49-F238E27FC236}">
                  <a16:creationId xmlns:a16="http://schemas.microsoft.com/office/drawing/2014/main" id="{9E0FF4BD-BA36-44D6-A7D9-35F81AFB6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4413"/>
              <a:ext cx="624" cy="936"/>
            </a:xfrm>
            <a:custGeom>
              <a:avLst/>
              <a:gdLst>
                <a:gd name="T0" fmla="*/ 510 w 624"/>
                <a:gd name="T1" fmla="*/ 822 h 936"/>
                <a:gd name="T2" fmla="*/ 539 w 624"/>
                <a:gd name="T3" fmla="*/ 709 h 936"/>
                <a:gd name="T4" fmla="*/ 595 w 624"/>
                <a:gd name="T5" fmla="*/ 709 h 936"/>
                <a:gd name="T6" fmla="*/ 624 w 624"/>
                <a:gd name="T7" fmla="*/ 681 h 936"/>
                <a:gd name="T8" fmla="*/ 595 w 624"/>
                <a:gd name="T9" fmla="*/ 624 h 936"/>
                <a:gd name="T10" fmla="*/ 539 w 624"/>
                <a:gd name="T11" fmla="*/ 624 h 936"/>
                <a:gd name="T12" fmla="*/ 510 w 624"/>
                <a:gd name="T13" fmla="*/ 652 h 936"/>
                <a:gd name="T14" fmla="*/ 425 w 624"/>
                <a:gd name="T15" fmla="*/ 624 h 936"/>
                <a:gd name="T16" fmla="*/ 425 w 624"/>
                <a:gd name="T17" fmla="*/ 539 h 936"/>
                <a:gd name="T18" fmla="*/ 482 w 624"/>
                <a:gd name="T19" fmla="*/ 510 h 936"/>
                <a:gd name="T20" fmla="*/ 510 w 624"/>
                <a:gd name="T21" fmla="*/ 425 h 936"/>
                <a:gd name="T22" fmla="*/ 453 w 624"/>
                <a:gd name="T23" fmla="*/ 369 h 936"/>
                <a:gd name="T24" fmla="*/ 482 w 624"/>
                <a:gd name="T25" fmla="*/ 340 h 936"/>
                <a:gd name="T26" fmla="*/ 453 w 624"/>
                <a:gd name="T27" fmla="*/ 312 h 936"/>
                <a:gd name="T28" fmla="*/ 539 w 624"/>
                <a:gd name="T29" fmla="*/ 284 h 936"/>
                <a:gd name="T30" fmla="*/ 595 w 624"/>
                <a:gd name="T31" fmla="*/ 114 h 936"/>
                <a:gd name="T32" fmla="*/ 539 w 624"/>
                <a:gd name="T33" fmla="*/ 57 h 936"/>
                <a:gd name="T34" fmla="*/ 510 w 624"/>
                <a:gd name="T35" fmla="*/ 0 h 936"/>
                <a:gd name="T36" fmla="*/ 453 w 624"/>
                <a:gd name="T37" fmla="*/ 28 h 936"/>
                <a:gd name="T38" fmla="*/ 397 w 624"/>
                <a:gd name="T39" fmla="*/ 0 h 936"/>
                <a:gd name="T40" fmla="*/ 368 w 624"/>
                <a:gd name="T41" fmla="*/ 57 h 936"/>
                <a:gd name="T42" fmla="*/ 312 w 624"/>
                <a:gd name="T43" fmla="*/ 85 h 936"/>
                <a:gd name="T44" fmla="*/ 255 w 624"/>
                <a:gd name="T45" fmla="*/ 255 h 936"/>
                <a:gd name="T46" fmla="*/ 142 w 624"/>
                <a:gd name="T47" fmla="*/ 312 h 936"/>
                <a:gd name="T48" fmla="*/ 113 w 624"/>
                <a:gd name="T49" fmla="*/ 369 h 936"/>
                <a:gd name="T50" fmla="*/ 57 w 624"/>
                <a:gd name="T51" fmla="*/ 397 h 936"/>
                <a:gd name="T52" fmla="*/ 0 w 624"/>
                <a:gd name="T53" fmla="*/ 567 h 936"/>
                <a:gd name="T54" fmla="*/ 57 w 624"/>
                <a:gd name="T55" fmla="*/ 567 h 936"/>
                <a:gd name="T56" fmla="*/ 57 w 624"/>
                <a:gd name="T57" fmla="*/ 595 h 936"/>
                <a:gd name="T58" fmla="*/ 28 w 624"/>
                <a:gd name="T59" fmla="*/ 652 h 936"/>
                <a:gd name="T60" fmla="*/ 28 w 624"/>
                <a:gd name="T61" fmla="*/ 709 h 936"/>
                <a:gd name="T62" fmla="*/ 57 w 624"/>
                <a:gd name="T63" fmla="*/ 737 h 936"/>
                <a:gd name="T64" fmla="*/ 57 w 624"/>
                <a:gd name="T65" fmla="*/ 822 h 936"/>
                <a:gd name="T66" fmla="*/ 113 w 624"/>
                <a:gd name="T67" fmla="*/ 851 h 936"/>
                <a:gd name="T68" fmla="*/ 198 w 624"/>
                <a:gd name="T69" fmla="*/ 794 h 936"/>
                <a:gd name="T70" fmla="*/ 227 w 624"/>
                <a:gd name="T71" fmla="*/ 822 h 936"/>
                <a:gd name="T72" fmla="*/ 170 w 624"/>
                <a:gd name="T73" fmla="*/ 851 h 936"/>
                <a:gd name="T74" fmla="*/ 142 w 624"/>
                <a:gd name="T75" fmla="*/ 907 h 936"/>
                <a:gd name="T76" fmla="*/ 227 w 624"/>
                <a:gd name="T77" fmla="*/ 936 h 936"/>
                <a:gd name="T78" fmla="*/ 283 w 624"/>
                <a:gd name="T79" fmla="*/ 851 h 936"/>
                <a:gd name="T80" fmla="*/ 340 w 624"/>
                <a:gd name="T81" fmla="*/ 879 h 936"/>
                <a:gd name="T82" fmla="*/ 397 w 624"/>
                <a:gd name="T83" fmla="*/ 851 h 936"/>
                <a:gd name="T84" fmla="*/ 425 w 624"/>
                <a:gd name="T85" fmla="*/ 737 h 936"/>
                <a:gd name="T86" fmla="*/ 482 w 624"/>
                <a:gd name="T87" fmla="*/ 851 h 936"/>
                <a:gd name="T88" fmla="*/ 510 w 624"/>
                <a:gd name="T89" fmla="*/ 822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4" h="936">
                  <a:moveTo>
                    <a:pt x="510" y="822"/>
                  </a:moveTo>
                  <a:lnTo>
                    <a:pt x="539" y="709"/>
                  </a:lnTo>
                  <a:lnTo>
                    <a:pt x="595" y="709"/>
                  </a:lnTo>
                  <a:lnTo>
                    <a:pt x="624" y="681"/>
                  </a:lnTo>
                  <a:lnTo>
                    <a:pt x="595" y="624"/>
                  </a:lnTo>
                  <a:lnTo>
                    <a:pt x="539" y="624"/>
                  </a:lnTo>
                  <a:lnTo>
                    <a:pt x="510" y="652"/>
                  </a:lnTo>
                  <a:lnTo>
                    <a:pt x="425" y="624"/>
                  </a:lnTo>
                  <a:lnTo>
                    <a:pt x="425" y="539"/>
                  </a:lnTo>
                  <a:lnTo>
                    <a:pt x="482" y="510"/>
                  </a:lnTo>
                  <a:lnTo>
                    <a:pt x="510" y="425"/>
                  </a:lnTo>
                  <a:lnTo>
                    <a:pt x="453" y="369"/>
                  </a:lnTo>
                  <a:lnTo>
                    <a:pt x="482" y="340"/>
                  </a:lnTo>
                  <a:lnTo>
                    <a:pt x="453" y="312"/>
                  </a:lnTo>
                  <a:lnTo>
                    <a:pt x="539" y="284"/>
                  </a:lnTo>
                  <a:lnTo>
                    <a:pt x="595" y="114"/>
                  </a:lnTo>
                  <a:lnTo>
                    <a:pt x="539" y="57"/>
                  </a:lnTo>
                  <a:lnTo>
                    <a:pt x="510" y="0"/>
                  </a:lnTo>
                  <a:lnTo>
                    <a:pt x="453" y="28"/>
                  </a:lnTo>
                  <a:lnTo>
                    <a:pt x="397" y="0"/>
                  </a:lnTo>
                  <a:lnTo>
                    <a:pt x="368" y="57"/>
                  </a:lnTo>
                  <a:lnTo>
                    <a:pt x="312" y="85"/>
                  </a:lnTo>
                  <a:lnTo>
                    <a:pt x="255" y="255"/>
                  </a:lnTo>
                  <a:lnTo>
                    <a:pt x="142" y="312"/>
                  </a:lnTo>
                  <a:lnTo>
                    <a:pt x="113" y="369"/>
                  </a:lnTo>
                  <a:lnTo>
                    <a:pt x="57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95"/>
                  </a:lnTo>
                  <a:lnTo>
                    <a:pt x="28" y="652"/>
                  </a:lnTo>
                  <a:lnTo>
                    <a:pt x="28" y="709"/>
                  </a:lnTo>
                  <a:lnTo>
                    <a:pt x="57" y="737"/>
                  </a:lnTo>
                  <a:lnTo>
                    <a:pt x="57" y="822"/>
                  </a:lnTo>
                  <a:lnTo>
                    <a:pt x="113" y="851"/>
                  </a:lnTo>
                  <a:lnTo>
                    <a:pt x="198" y="794"/>
                  </a:lnTo>
                  <a:lnTo>
                    <a:pt x="227" y="822"/>
                  </a:lnTo>
                  <a:lnTo>
                    <a:pt x="170" y="851"/>
                  </a:lnTo>
                  <a:lnTo>
                    <a:pt x="142" y="907"/>
                  </a:lnTo>
                  <a:lnTo>
                    <a:pt x="227" y="936"/>
                  </a:lnTo>
                  <a:lnTo>
                    <a:pt x="283" y="851"/>
                  </a:lnTo>
                  <a:lnTo>
                    <a:pt x="340" y="879"/>
                  </a:lnTo>
                  <a:lnTo>
                    <a:pt x="397" y="851"/>
                  </a:lnTo>
                  <a:lnTo>
                    <a:pt x="425" y="737"/>
                  </a:lnTo>
                  <a:lnTo>
                    <a:pt x="482" y="851"/>
                  </a:lnTo>
                  <a:lnTo>
                    <a:pt x="510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3" name="Freeform 25">
              <a:extLst>
                <a:ext uri="{FF2B5EF4-FFF2-40B4-BE49-F238E27FC236}">
                  <a16:creationId xmlns:a16="http://schemas.microsoft.com/office/drawing/2014/main" id="{169E255C-B712-49E6-BDE3-9A46371B5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3846"/>
              <a:ext cx="624" cy="709"/>
            </a:xfrm>
            <a:custGeom>
              <a:avLst/>
              <a:gdLst>
                <a:gd name="T0" fmla="*/ 57 w 624"/>
                <a:gd name="T1" fmla="*/ 567 h 709"/>
                <a:gd name="T2" fmla="*/ 113 w 624"/>
                <a:gd name="T3" fmla="*/ 595 h 709"/>
                <a:gd name="T4" fmla="*/ 170 w 624"/>
                <a:gd name="T5" fmla="*/ 567 h 709"/>
                <a:gd name="T6" fmla="*/ 199 w 624"/>
                <a:gd name="T7" fmla="*/ 624 h 709"/>
                <a:gd name="T8" fmla="*/ 255 w 624"/>
                <a:gd name="T9" fmla="*/ 681 h 709"/>
                <a:gd name="T10" fmla="*/ 284 w 624"/>
                <a:gd name="T11" fmla="*/ 652 h 709"/>
                <a:gd name="T12" fmla="*/ 312 w 624"/>
                <a:gd name="T13" fmla="*/ 652 h 709"/>
                <a:gd name="T14" fmla="*/ 369 w 624"/>
                <a:gd name="T15" fmla="*/ 709 h 709"/>
                <a:gd name="T16" fmla="*/ 454 w 624"/>
                <a:gd name="T17" fmla="*/ 709 h 709"/>
                <a:gd name="T18" fmla="*/ 510 w 624"/>
                <a:gd name="T19" fmla="*/ 681 h 709"/>
                <a:gd name="T20" fmla="*/ 567 w 624"/>
                <a:gd name="T21" fmla="*/ 681 h 709"/>
                <a:gd name="T22" fmla="*/ 624 w 624"/>
                <a:gd name="T23" fmla="*/ 595 h 709"/>
                <a:gd name="T24" fmla="*/ 567 w 624"/>
                <a:gd name="T25" fmla="*/ 539 h 709"/>
                <a:gd name="T26" fmla="*/ 567 w 624"/>
                <a:gd name="T27" fmla="*/ 340 h 709"/>
                <a:gd name="T28" fmla="*/ 482 w 624"/>
                <a:gd name="T29" fmla="*/ 312 h 709"/>
                <a:gd name="T30" fmla="*/ 510 w 624"/>
                <a:gd name="T31" fmla="*/ 255 h 709"/>
                <a:gd name="T32" fmla="*/ 454 w 624"/>
                <a:gd name="T33" fmla="*/ 199 h 709"/>
                <a:gd name="T34" fmla="*/ 482 w 624"/>
                <a:gd name="T35" fmla="*/ 114 h 709"/>
                <a:gd name="T36" fmla="*/ 539 w 624"/>
                <a:gd name="T37" fmla="*/ 114 h 709"/>
                <a:gd name="T38" fmla="*/ 539 w 624"/>
                <a:gd name="T39" fmla="*/ 0 h 709"/>
                <a:gd name="T40" fmla="*/ 454 w 624"/>
                <a:gd name="T41" fmla="*/ 0 h 709"/>
                <a:gd name="T42" fmla="*/ 397 w 624"/>
                <a:gd name="T43" fmla="*/ 28 h 709"/>
                <a:gd name="T44" fmla="*/ 369 w 624"/>
                <a:gd name="T45" fmla="*/ 114 h 709"/>
                <a:gd name="T46" fmla="*/ 255 w 624"/>
                <a:gd name="T47" fmla="*/ 142 h 709"/>
                <a:gd name="T48" fmla="*/ 227 w 624"/>
                <a:gd name="T49" fmla="*/ 227 h 709"/>
                <a:gd name="T50" fmla="*/ 227 w 624"/>
                <a:gd name="T51" fmla="*/ 340 h 709"/>
                <a:gd name="T52" fmla="*/ 28 w 624"/>
                <a:gd name="T53" fmla="*/ 284 h 709"/>
                <a:gd name="T54" fmla="*/ 28 w 624"/>
                <a:gd name="T55" fmla="*/ 340 h 709"/>
                <a:gd name="T56" fmla="*/ 113 w 624"/>
                <a:gd name="T57" fmla="*/ 340 h 709"/>
                <a:gd name="T58" fmla="*/ 85 w 624"/>
                <a:gd name="T59" fmla="*/ 397 h 709"/>
                <a:gd name="T60" fmla="*/ 28 w 624"/>
                <a:gd name="T61" fmla="*/ 397 h 709"/>
                <a:gd name="T62" fmla="*/ 0 w 624"/>
                <a:gd name="T63" fmla="*/ 454 h 709"/>
                <a:gd name="T64" fmla="*/ 57 w 624"/>
                <a:gd name="T65" fmla="*/ 482 h 709"/>
                <a:gd name="T66" fmla="*/ 85 w 624"/>
                <a:gd name="T67" fmla="*/ 539 h 709"/>
                <a:gd name="T68" fmla="*/ 57 w 624"/>
                <a:gd name="T69" fmla="*/ 56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4" h="709">
                  <a:moveTo>
                    <a:pt x="57" y="567"/>
                  </a:moveTo>
                  <a:lnTo>
                    <a:pt x="113" y="595"/>
                  </a:lnTo>
                  <a:lnTo>
                    <a:pt x="170" y="567"/>
                  </a:lnTo>
                  <a:lnTo>
                    <a:pt x="199" y="624"/>
                  </a:lnTo>
                  <a:lnTo>
                    <a:pt x="255" y="681"/>
                  </a:lnTo>
                  <a:lnTo>
                    <a:pt x="284" y="652"/>
                  </a:lnTo>
                  <a:lnTo>
                    <a:pt x="312" y="652"/>
                  </a:lnTo>
                  <a:lnTo>
                    <a:pt x="369" y="709"/>
                  </a:lnTo>
                  <a:lnTo>
                    <a:pt x="454" y="709"/>
                  </a:lnTo>
                  <a:lnTo>
                    <a:pt x="510" y="681"/>
                  </a:lnTo>
                  <a:lnTo>
                    <a:pt x="567" y="681"/>
                  </a:lnTo>
                  <a:lnTo>
                    <a:pt x="624" y="595"/>
                  </a:lnTo>
                  <a:lnTo>
                    <a:pt x="567" y="539"/>
                  </a:lnTo>
                  <a:lnTo>
                    <a:pt x="567" y="340"/>
                  </a:lnTo>
                  <a:lnTo>
                    <a:pt x="482" y="312"/>
                  </a:lnTo>
                  <a:lnTo>
                    <a:pt x="510" y="255"/>
                  </a:lnTo>
                  <a:lnTo>
                    <a:pt x="454" y="199"/>
                  </a:lnTo>
                  <a:lnTo>
                    <a:pt x="482" y="114"/>
                  </a:lnTo>
                  <a:lnTo>
                    <a:pt x="539" y="114"/>
                  </a:lnTo>
                  <a:lnTo>
                    <a:pt x="539" y="0"/>
                  </a:lnTo>
                  <a:lnTo>
                    <a:pt x="454" y="0"/>
                  </a:lnTo>
                  <a:lnTo>
                    <a:pt x="397" y="28"/>
                  </a:lnTo>
                  <a:lnTo>
                    <a:pt x="369" y="114"/>
                  </a:lnTo>
                  <a:lnTo>
                    <a:pt x="255" y="142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28" y="284"/>
                  </a:lnTo>
                  <a:lnTo>
                    <a:pt x="28" y="340"/>
                  </a:lnTo>
                  <a:lnTo>
                    <a:pt x="113" y="340"/>
                  </a:lnTo>
                  <a:lnTo>
                    <a:pt x="85" y="397"/>
                  </a:lnTo>
                  <a:lnTo>
                    <a:pt x="28" y="397"/>
                  </a:lnTo>
                  <a:lnTo>
                    <a:pt x="0" y="454"/>
                  </a:lnTo>
                  <a:lnTo>
                    <a:pt x="57" y="482"/>
                  </a:lnTo>
                  <a:lnTo>
                    <a:pt x="85" y="539"/>
                  </a:lnTo>
                  <a:lnTo>
                    <a:pt x="57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4" name="Freeform 26">
              <a:extLst>
                <a:ext uri="{FF2B5EF4-FFF2-40B4-BE49-F238E27FC236}">
                  <a16:creationId xmlns:a16="http://schemas.microsoft.com/office/drawing/2014/main" id="{D996219B-C6D8-4FAB-9036-3D4B68353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9" y="3591"/>
              <a:ext cx="1191" cy="1219"/>
            </a:xfrm>
            <a:custGeom>
              <a:avLst/>
              <a:gdLst>
                <a:gd name="T0" fmla="*/ 454 w 1191"/>
                <a:gd name="T1" fmla="*/ 1219 h 1219"/>
                <a:gd name="T2" fmla="*/ 510 w 1191"/>
                <a:gd name="T3" fmla="*/ 1191 h 1219"/>
                <a:gd name="T4" fmla="*/ 539 w 1191"/>
                <a:gd name="T5" fmla="*/ 1134 h 1219"/>
                <a:gd name="T6" fmla="*/ 652 w 1191"/>
                <a:gd name="T7" fmla="*/ 1077 h 1219"/>
                <a:gd name="T8" fmla="*/ 709 w 1191"/>
                <a:gd name="T9" fmla="*/ 907 h 1219"/>
                <a:gd name="T10" fmla="*/ 765 w 1191"/>
                <a:gd name="T11" fmla="*/ 879 h 1219"/>
                <a:gd name="T12" fmla="*/ 794 w 1191"/>
                <a:gd name="T13" fmla="*/ 822 h 1219"/>
                <a:gd name="T14" fmla="*/ 822 w 1191"/>
                <a:gd name="T15" fmla="*/ 794 h 1219"/>
                <a:gd name="T16" fmla="*/ 794 w 1191"/>
                <a:gd name="T17" fmla="*/ 737 h 1219"/>
                <a:gd name="T18" fmla="*/ 737 w 1191"/>
                <a:gd name="T19" fmla="*/ 709 h 1219"/>
                <a:gd name="T20" fmla="*/ 765 w 1191"/>
                <a:gd name="T21" fmla="*/ 652 h 1219"/>
                <a:gd name="T22" fmla="*/ 822 w 1191"/>
                <a:gd name="T23" fmla="*/ 652 h 1219"/>
                <a:gd name="T24" fmla="*/ 850 w 1191"/>
                <a:gd name="T25" fmla="*/ 595 h 1219"/>
                <a:gd name="T26" fmla="*/ 765 w 1191"/>
                <a:gd name="T27" fmla="*/ 595 h 1219"/>
                <a:gd name="T28" fmla="*/ 765 w 1191"/>
                <a:gd name="T29" fmla="*/ 539 h 1219"/>
                <a:gd name="T30" fmla="*/ 964 w 1191"/>
                <a:gd name="T31" fmla="*/ 595 h 1219"/>
                <a:gd name="T32" fmla="*/ 964 w 1191"/>
                <a:gd name="T33" fmla="*/ 482 h 1219"/>
                <a:gd name="T34" fmla="*/ 992 w 1191"/>
                <a:gd name="T35" fmla="*/ 397 h 1219"/>
                <a:gd name="T36" fmla="*/ 1106 w 1191"/>
                <a:gd name="T37" fmla="*/ 369 h 1219"/>
                <a:gd name="T38" fmla="*/ 1134 w 1191"/>
                <a:gd name="T39" fmla="*/ 283 h 1219"/>
                <a:gd name="T40" fmla="*/ 1191 w 1191"/>
                <a:gd name="T41" fmla="*/ 255 h 1219"/>
                <a:gd name="T42" fmla="*/ 1134 w 1191"/>
                <a:gd name="T43" fmla="*/ 198 h 1219"/>
                <a:gd name="T44" fmla="*/ 1077 w 1191"/>
                <a:gd name="T45" fmla="*/ 227 h 1219"/>
                <a:gd name="T46" fmla="*/ 1021 w 1191"/>
                <a:gd name="T47" fmla="*/ 170 h 1219"/>
                <a:gd name="T48" fmla="*/ 964 w 1191"/>
                <a:gd name="T49" fmla="*/ 142 h 1219"/>
                <a:gd name="T50" fmla="*/ 936 w 1191"/>
                <a:gd name="T51" fmla="*/ 57 h 1219"/>
                <a:gd name="T52" fmla="*/ 822 w 1191"/>
                <a:gd name="T53" fmla="*/ 28 h 1219"/>
                <a:gd name="T54" fmla="*/ 765 w 1191"/>
                <a:gd name="T55" fmla="*/ 57 h 1219"/>
                <a:gd name="T56" fmla="*/ 794 w 1191"/>
                <a:gd name="T57" fmla="*/ 142 h 1219"/>
                <a:gd name="T58" fmla="*/ 822 w 1191"/>
                <a:gd name="T59" fmla="*/ 198 h 1219"/>
                <a:gd name="T60" fmla="*/ 680 w 1191"/>
                <a:gd name="T61" fmla="*/ 227 h 1219"/>
                <a:gd name="T62" fmla="*/ 652 w 1191"/>
                <a:gd name="T63" fmla="*/ 312 h 1219"/>
                <a:gd name="T64" fmla="*/ 454 w 1191"/>
                <a:gd name="T65" fmla="*/ 369 h 1219"/>
                <a:gd name="T66" fmla="*/ 312 w 1191"/>
                <a:gd name="T67" fmla="*/ 283 h 1219"/>
                <a:gd name="T68" fmla="*/ 227 w 1191"/>
                <a:gd name="T69" fmla="*/ 85 h 1219"/>
                <a:gd name="T70" fmla="*/ 170 w 1191"/>
                <a:gd name="T71" fmla="*/ 85 h 1219"/>
                <a:gd name="T72" fmla="*/ 113 w 1191"/>
                <a:gd name="T73" fmla="*/ 28 h 1219"/>
                <a:gd name="T74" fmla="*/ 57 w 1191"/>
                <a:gd name="T75" fmla="*/ 0 h 1219"/>
                <a:gd name="T76" fmla="*/ 0 w 1191"/>
                <a:gd name="T77" fmla="*/ 85 h 1219"/>
                <a:gd name="T78" fmla="*/ 28 w 1191"/>
                <a:gd name="T79" fmla="*/ 142 h 1219"/>
                <a:gd name="T80" fmla="*/ 85 w 1191"/>
                <a:gd name="T81" fmla="*/ 312 h 1219"/>
                <a:gd name="T82" fmla="*/ 142 w 1191"/>
                <a:gd name="T83" fmla="*/ 369 h 1219"/>
                <a:gd name="T84" fmla="*/ 113 w 1191"/>
                <a:gd name="T85" fmla="*/ 425 h 1219"/>
                <a:gd name="T86" fmla="*/ 198 w 1191"/>
                <a:gd name="T87" fmla="*/ 454 h 1219"/>
                <a:gd name="T88" fmla="*/ 113 w 1191"/>
                <a:gd name="T89" fmla="*/ 595 h 1219"/>
                <a:gd name="T90" fmla="*/ 142 w 1191"/>
                <a:gd name="T91" fmla="*/ 652 h 1219"/>
                <a:gd name="T92" fmla="*/ 85 w 1191"/>
                <a:gd name="T93" fmla="*/ 737 h 1219"/>
                <a:gd name="T94" fmla="*/ 170 w 1191"/>
                <a:gd name="T95" fmla="*/ 794 h 1219"/>
                <a:gd name="T96" fmla="*/ 170 w 1191"/>
                <a:gd name="T97" fmla="*/ 907 h 1219"/>
                <a:gd name="T98" fmla="*/ 283 w 1191"/>
                <a:gd name="T99" fmla="*/ 936 h 1219"/>
                <a:gd name="T100" fmla="*/ 312 w 1191"/>
                <a:gd name="T101" fmla="*/ 1021 h 1219"/>
                <a:gd name="T102" fmla="*/ 397 w 1191"/>
                <a:gd name="T103" fmla="*/ 1106 h 1219"/>
                <a:gd name="T104" fmla="*/ 454 w 1191"/>
                <a:gd name="T105" fmla="*/ 1219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1" h="1219">
                  <a:moveTo>
                    <a:pt x="454" y="1219"/>
                  </a:moveTo>
                  <a:lnTo>
                    <a:pt x="510" y="1191"/>
                  </a:lnTo>
                  <a:lnTo>
                    <a:pt x="539" y="1134"/>
                  </a:lnTo>
                  <a:lnTo>
                    <a:pt x="652" y="1077"/>
                  </a:lnTo>
                  <a:lnTo>
                    <a:pt x="709" y="907"/>
                  </a:lnTo>
                  <a:lnTo>
                    <a:pt x="765" y="879"/>
                  </a:lnTo>
                  <a:lnTo>
                    <a:pt x="794" y="822"/>
                  </a:lnTo>
                  <a:lnTo>
                    <a:pt x="822" y="794"/>
                  </a:lnTo>
                  <a:lnTo>
                    <a:pt x="794" y="737"/>
                  </a:lnTo>
                  <a:lnTo>
                    <a:pt x="737" y="709"/>
                  </a:lnTo>
                  <a:lnTo>
                    <a:pt x="765" y="652"/>
                  </a:lnTo>
                  <a:lnTo>
                    <a:pt x="822" y="652"/>
                  </a:lnTo>
                  <a:lnTo>
                    <a:pt x="850" y="595"/>
                  </a:lnTo>
                  <a:lnTo>
                    <a:pt x="765" y="595"/>
                  </a:lnTo>
                  <a:lnTo>
                    <a:pt x="765" y="539"/>
                  </a:lnTo>
                  <a:lnTo>
                    <a:pt x="964" y="595"/>
                  </a:lnTo>
                  <a:lnTo>
                    <a:pt x="964" y="482"/>
                  </a:lnTo>
                  <a:lnTo>
                    <a:pt x="992" y="397"/>
                  </a:lnTo>
                  <a:lnTo>
                    <a:pt x="1106" y="369"/>
                  </a:lnTo>
                  <a:lnTo>
                    <a:pt x="1134" y="283"/>
                  </a:lnTo>
                  <a:lnTo>
                    <a:pt x="1191" y="255"/>
                  </a:lnTo>
                  <a:lnTo>
                    <a:pt x="1134" y="198"/>
                  </a:lnTo>
                  <a:lnTo>
                    <a:pt x="1077" y="227"/>
                  </a:lnTo>
                  <a:lnTo>
                    <a:pt x="1021" y="170"/>
                  </a:lnTo>
                  <a:lnTo>
                    <a:pt x="964" y="142"/>
                  </a:lnTo>
                  <a:lnTo>
                    <a:pt x="936" y="57"/>
                  </a:lnTo>
                  <a:lnTo>
                    <a:pt x="822" y="28"/>
                  </a:lnTo>
                  <a:lnTo>
                    <a:pt x="765" y="57"/>
                  </a:lnTo>
                  <a:lnTo>
                    <a:pt x="794" y="142"/>
                  </a:lnTo>
                  <a:lnTo>
                    <a:pt x="822" y="198"/>
                  </a:lnTo>
                  <a:lnTo>
                    <a:pt x="680" y="227"/>
                  </a:lnTo>
                  <a:lnTo>
                    <a:pt x="652" y="312"/>
                  </a:lnTo>
                  <a:lnTo>
                    <a:pt x="454" y="369"/>
                  </a:lnTo>
                  <a:lnTo>
                    <a:pt x="312" y="283"/>
                  </a:lnTo>
                  <a:lnTo>
                    <a:pt x="227" y="85"/>
                  </a:lnTo>
                  <a:lnTo>
                    <a:pt x="170" y="85"/>
                  </a:lnTo>
                  <a:lnTo>
                    <a:pt x="113" y="28"/>
                  </a:lnTo>
                  <a:lnTo>
                    <a:pt x="57" y="0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85" y="312"/>
                  </a:lnTo>
                  <a:lnTo>
                    <a:pt x="142" y="369"/>
                  </a:lnTo>
                  <a:lnTo>
                    <a:pt x="113" y="425"/>
                  </a:lnTo>
                  <a:lnTo>
                    <a:pt x="198" y="454"/>
                  </a:lnTo>
                  <a:lnTo>
                    <a:pt x="113" y="595"/>
                  </a:lnTo>
                  <a:lnTo>
                    <a:pt x="142" y="652"/>
                  </a:lnTo>
                  <a:lnTo>
                    <a:pt x="85" y="737"/>
                  </a:lnTo>
                  <a:lnTo>
                    <a:pt x="170" y="794"/>
                  </a:lnTo>
                  <a:lnTo>
                    <a:pt x="170" y="907"/>
                  </a:lnTo>
                  <a:lnTo>
                    <a:pt x="283" y="936"/>
                  </a:lnTo>
                  <a:lnTo>
                    <a:pt x="312" y="1021"/>
                  </a:lnTo>
                  <a:lnTo>
                    <a:pt x="397" y="1106"/>
                  </a:lnTo>
                  <a:lnTo>
                    <a:pt x="454" y="121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5" name="Freeform 27">
              <a:extLst>
                <a:ext uri="{FF2B5EF4-FFF2-40B4-BE49-F238E27FC236}">
                  <a16:creationId xmlns:a16="http://schemas.microsoft.com/office/drawing/2014/main" id="{AF62FE7A-1D7B-40A9-940C-E8161B42A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2372"/>
              <a:ext cx="1871" cy="1588"/>
            </a:xfrm>
            <a:custGeom>
              <a:avLst/>
              <a:gdLst>
                <a:gd name="T0" fmla="*/ 255 w 1871"/>
                <a:gd name="T1" fmla="*/ 1247 h 1588"/>
                <a:gd name="T2" fmla="*/ 369 w 1871"/>
                <a:gd name="T3" fmla="*/ 1304 h 1588"/>
                <a:gd name="T4" fmla="*/ 596 w 1871"/>
                <a:gd name="T5" fmla="*/ 1588 h 1588"/>
                <a:gd name="T6" fmla="*/ 822 w 1871"/>
                <a:gd name="T7" fmla="*/ 1446 h 1588"/>
                <a:gd name="T8" fmla="*/ 936 w 1871"/>
                <a:gd name="T9" fmla="*/ 1361 h 1588"/>
                <a:gd name="T10" fmla="*/ 964 w 1871"/>
                <a:gd name="T11" fmla="*/ 1247 h 1588"/>
                <a:gd name="T12" fmla="*/ 1106 w 1871"/>
                <a:gd name="T13" fmla="*/ 1361 h 1588"/>
                <a:gd name="T14" fmla="*/ 1219 w 1871"/>
                <a:gd name="T15" fmla="*/ 1332 h 1588"/>
                <a:gd name="T16" fmla="*/ 1418 w 1871"/>
                <a:gd name="T17" fmla="*/ 1134 h 1588"/>
                <a:gd name="T18" fmla="*/ 1531 w 1871"/>
                <a:gd name="T19" fmla="*/ 1021 h 1588"/>
                <a:gd name="T20" fmla="*/ 1503 w 1871"/>
                <a:gd name="T21" fmla="*/ 822 h 1588"/>
                <a:gd name="T22" fmla="*/ 1559 w 1871"/>
                <a:gd name="T23" fmla="*/ 595 h 1588"/>
                <a:gd name="T24" fmla="*/ 1645 w 1871"/>
                <a:gd name="T25" fmla="*/ 482 h 1588"/>
                <a:gd name="T26" fmla="*/ 1815 w 1871"/>
                <a:gd name="T27" fmla="*/ 255 h 1588"/>
                <a:gd name="T28" fmla="*/ 1843 w 1871"/>
                <a:gd name="T29" fmla="*/ 57 h 1588"/>
                <a:gd name="T30" fmla="*/ 1786 w 1871"/>
                <a:gd name="T31" fmla="*/ 0 h 1588"/>
                <a:gd name="T32" fmla="*/ 1673 w 1871"/>
                <a:gd name="T33" fmla="*/ 57 h 1588"/>
                <a:gd name="T34" fmla="*/ 1645 w 1871"/>
                <a:gd name="T35" fmla="*/ 113 h 1588"/>
                <a:gd name="T36" fmla="*/ 1503 w 1871"/>
                <a:gd name="T37" fmla="*/ 142 h 1588"/>
                <a:gd name="T38" fmla="*/ 1361 w 1871"/>
                <a:gd name="T39" fmla="*/ 340 h 1588"/>
                <a:gd name="T40" fmla="*/ 1304 w 1871"/>
                <a:gd name="T41" fmla="*/ 57 h 1588"/>
                <a:gd name="T42" fmla="*/ 1248 w 1871"/>
                <a:gd name="T43" fmla="*/ 113 h 1588"/>
                <a:gd name="T44" fmla="*/ 1134 w 1871"/>
                <a:gd name="T45" fmla="*/ 170 h 1588"/>
                <a:gd name="T46" fmla="*/ 1134 w 1871"/>
                <a:gd name="T47" fmla="*/ 340 h 1588"/>
                <a:gd name="T48" fmla="*/ 936 w 1871"/>
                <a:gd name="T49" fmla="*/ 482 h 1588"/>
                <a:gd name="T50" fmla="*/ 794 w 1871"/>
                <a:gd name="T51" fmla="*/ 482 h 1588"/>
                <a:gd name="T52" fmla="*/ 709 w 1871"/>
                <a:gd name="T53" fmla="*/ 425 h 1588"/>
                <a:gd name="T54" fmla="*/ 596 w 1871"/>
                <a:gd name="T55" fmla="*/ 482 h 1588"/>
                <a:gd name="T56" fmla="*/ 511 w 1871"/>
                <a:gd name="T57" fmla="*/ 482 h 1588"/>
                <a:gd name="T58" fmla="*/ 284 w 1871"/>
                <a:gd name="T59" fmla="*/ 510 h 1588"/>
                <a:gd name="T60" fmla="*/ 0 w 1871"/>
                <a:gd name="T61" fmla="*/ 624 h 1588"/>
                <a:gd name="T62" fmla="*/ 29 w 1871"/>
                <a:gd name="T63" fmla="*/ 709 h 1588"/>
                <a:gd name="T64" fmla="*/ 114 w 1871"/>
                <a:gd name="T65" fmla="*/ 765 h 1588"/>
                <a:gd name="T66" fmla="*/ 227 w 1871"/>
                <a:gd name="T67" fmla="*/ 850 h 1588"/>
                <a:gd name="T68" fmla="*/ 199 w 1871"/>
                <a:gd name="T69" fmla="*/ 964 h 1588"/>
                <a:gd name="T70" fmla="*/ 170 w 1871"/>
                <a:gd name="T71" fmla="*/ 1049 h 1588"/>
                <a:gd name="T72" fmla="*/ 199 w 1871"/>
                <a:gd name="T73" fmla="*/ 1219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71" h="1588">
                  <a:moveTo>
                    <a:pt x="199" y="1219"/>
                  </a:moveTo>
                  <a:lnTo>
                    <a:pt x="255" y="1247"/>
                  </a:lnTo>
                  <a:lnTo>
                    <a:pt x="312" y="1304"/>
                  </a:lnTo>
                  <a:lnTo>
                    <a:pt x="369" y="1304"/>
                  </a:lnTo>
                  <a:lnTo>
                    <a:pt x="454" y="1502"/>
                  </a:lnTo>
                  <a:lnTo>
                    <a:pt x="596" y="1588"/>
                  </a:lnTo>
                  <a:lnTo>
                    <a:pt x="794" y="1531"/>
                  </a:lnTo>
                  <a:lnTo>
                    <a:pt x="822" y="1446"/>
                  </a:lnTo>
                  <a:lnTo>
                    <a:pt x="964" y="1417"/>
                  </a:lnTo>
                  <a:lnTo>
                    <a:pt x="936" y="1361"/>
                  </a:lnTo>
                  <a:lnTo>
                    <a:pt x="907" y="1276"/>
                  </a:lnTo>
                  <a:lnTo>
                    <a:pt x="964" y="1247"/>
                  </a:lnTo>
                  <a:lnTo>
                    <a:pt x="1078" y="1276"/>
                  </a:lnTo>
                  <a:lnTo>
                    <a:pt x="1106" y="1361"/>
                  </a:lnTo>
                  <a:lnTo>
                    <a:pt x="1163" y="1389"/>
                  </a:lnTo>
                  <a:lnTo>
                    <a:pt x="1219" y="1332"/>
                  </a:lnTo>
                  <a:lnTo>
                    <a:pt x="1389" y="1219"/>
                  </a:lnTo>
                  <a:lnTo>
                    <a:pt x="1418" y="1134"/>
                  </a:lnTo>
                  <a:lnTo>
                    <a:pt x="1446" y="1162"/>
                  </a:lnTo>
                  <a:lnTo>
                    <a:pt x="1531" y="1021"/>
                  </a:lnTo>
                  <a:lnTo>
                    <a:pt x="1559" y="907"/>
                  </a:lnTo>
                  <a:lnTo>
                    <a:pt x="1503" y="822"/>
                  </a:lnTo>
                  <a:lnTo>
                    <a:pt x="1474" y="709"/>
                  </a:lnTo>
                  <a:lnTo>
                    <a:pt x="1559" y="595"/>
                  </a:lnTo>
                  <a:lnTo>
                    <a:pt x="1559" y="482"/>
                  </a:lnTo>
                  <a:lnTo>
                    <a:pt x="1645" y="482"/>
                  </a:lnTo>
                  <a:lnTo>
                    <a:pt x="1843" y="312"/>
                  </a:lnTo>
                  <a:lnTo>
                    <a:pt x="1815" y="255"/>
                  </a:lnTo>
                  <a:lnTo>
                    <a:pt x="1871" y="113"/>
                  </a:lnTo>
                  <a:lnTo>
                    <a:pt x="1843" y="57"/>
                  </a:lnTo>
                  <a:lnTo>
                    <a:pt x="1815" y="0"/>
                  </a:lnTo>
                  <a:lnTo>
                    <a:pt x="1786" y="0"/>
                  </a:lnTo>
                  <a:lnTo>
                    <a:pt x="1701" y="85"/>
                  </a:lnTo>
                  <a:lnTo>
                    <a:pt x="1673" y="57"/>
                  </a:lnTo>
                  <a:lnTo>
                    <a:pt x="1616" y="57"/>
                  </a:lnTo>
                  <a:lnTo>
                    <a:pt x="1645" y="113"/>
                  </a:lnTo>
                  <a:lnTo>
                    <a:pt x="1559" y="113"/>
                  </a:lnTo>
                  <a:lnTo>
                    <a:pt x="1503" y="142"/>
                  </a:lnTo>
                  <a:lnTo>
                    <a:pt x="1503" y="227"/>
                  </a:lnTo>
                  <a:lnTo>
                    <a:pt x="1361" y="340"/>
                  </a:lnTo>
                  <a:lnTo>
                    <a:pt x="1361" y="170"/>
                  </a:lnTo>
                  <a:lnTo>
                    <a:pt x="1304" y="57"/>
                  </a:lnTo>
                  <a:lnTo>
                    <a:pt x="1219" y="57"/>
                  </a:lnTo>
                  <a:lnTo>
                    <a:pt x="1248" y="113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06" y="255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936" y="482"/>
                  </a:lnTo>
                  <a:lnTo>
                    <a:pt x="907" y="539"/>
                  </a:lnTo>
                  <a:lnTo>
                    <a:pt x="794" y="482"/>
                  </a:lnTo>
                  <a:lnTo>
                    <a:pt x="737" y="510"/>
                  </a:lnTo>
                  <a:lnTo>
                    <a:pt x="709" y="425"/>
                  </a:lnTo>
                  <a:lnTo>
                    <a:pt x="652" y="482"/>
                  </a:lnTo>
                  <a:lnTo>
                    <a:pt x="596" y="482"/>
                  </a:lnTo>
                  <a:lnTo>
                    <a:pt x="539" y="454"/>
                  </a:lnTo>
                  <a:lnTo>
                    <a:pt x="511" y="482"/>
                  </a:lnTo>
                  <a:lnTo>
                    <a:pt x="454" y="425"/>
                  </a:lnTo>
                  <a:lnTo>
                    <a:pt x="284" y="510"/>
                  </a:lnTo>
                  <a:lnTo>
                    <a:pt x="85" y="482"/>
                  </a:lnTo>
                  <a:lnTo>
                    <a:pt x="0" y="624"/>
                  </a:lnTo>
                  <a:lnTo>
                    <a:pt x="29" y="652"/>
                  </a:lnTo>
                  <a:lnTo>
                    <a:pt x="29" y="709"/>
                  </a:lnTo>
                  <a:lnTo>
                    <a:pt x="57" y="765"/>
                  </a:lnTo>
                  <a:lnTo>
                    <a:pt x="114" y="765"/>
                  </a:lnTo>
                  <a:lnTo>
                    <a:pt x="114" y="794"/>
                  </a:lnTo>
                  <a:lnTo>
                    <a:pt x="227" y="850"/>
                  </a:lnTo>
                  <a:lnTo>
                    <a:pt x="227" y="879"/>
                  </a:lnTo>
                  <a:lnTo>
                    <a:pt x="199" y="964"/>
                  </a:lnTo>
                  <a:lnTo>
                    <a:pt x="227" y="1021"/>
                  </a:lnTo>
                  <a:lnTo>
                    <a:pt x="170" y="1049"/>
                  </a:lnTo>
                  <a:lnTo>
                    <a:pt x="170" y="1191"/>
                  </a:lnTo>
                  <a:lnTo>
                    <a:pt x="199" y="121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6" name="Freeform 28">
              <a:extLst>
                <a:ext uri="{FF2B5EF4-FFF2-40B4-BE49-F238E27FC236}">
                  <a16:creationId xmlns:a16="http://schemas.microsoft.com/office/drawing/2014/main" id="{0D0F17DD-A7DD-4629-9279-083970BD1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" y="1068"/>
              <a:ext cx="1672" cy="1928"/>
            </a:xfrm>
            <a:custGeom>
              <a:avLst/>
              <a:gdLst>
                <a:gd name="T0" fmla="*/ 283 w 1672"/>
                <a:gd name="T1" fmla="*/ 1928 h 1928"/>
                <a:gd name="T2" fmla="*/ 368 w 1672"/>
                <a:gd name="T3" fmla="*/ 1786 h 1928"/>
                <a:gd name="T4" fmla="*/ 567 w 1672"/>
                <a:gd name="T5" fmla="*/ 1814 h 1928"/>
                <a:gd name="T6" fmla="*/ 737 w 1672"/>
                <a:gd name="T7" fmla="*/ 1729 h 1928"/>
                <a:gd name="T8" fmla="*/ 794 w 1672"/>
                <a:gd name="T9" fmla="*/ 1786 h 1928"/>
                <a:gd name="T10" fmla="*/ 822 w 1672"/>
                <a:gd name="T11" fmla="*/ 1758 h 1928"/>
                <a:gd name="T12" fmla="*/ 879 w 1672"/>
                <a:gd name="T13" fmla="*/ 1786 h 1928"/>
                <a:gd name="T14" fmla="*/ 935 w 1672"/>
                <a:gd name="T15" fmla="*/ 1786 h 1928"/>
                <a:gd name="T16" fmla="*/ 992 w 1672"/>
                <a:gd name="T17" fmla="*/ 1729 h 1928"/>
                <a:gd name="T18" fmla="*/ 1020 w 1672"/>
                <a:gd name="T19" fmla="*/ 1814 h 1928"/>
                <a:gd name="T20" fmla="*/ 1077 w 1672"/>
                <a:gd name="T21" fmla="*/ 1786 h 1928"/>
                <a:gd name="T22" fmla="*/ 1190 w 1672"/>
                <a:gd name="T23" fmla="*/ 1843 h 1928"/>
                <a:gd name="T24" fmla="*/ 1219 w 1672"/>
                <a:gd name="T25" fmla="*/ 1786 h 1928"/>
                <a:gd name="T26" fmla="*/ 1417 w 1672"/>
                <a:gd name="T27" fmla="*/ 1701 h 1928"/>
                <a:gd name="T28" fmla="*/ 1417 w 1672"/>
                <a:gd name="T29" fmla="*/ 1644 h 1928"/>
                <a:gd name="T30" fmla="*/ 1389 w 1672"/>
                <a:gd name="T31" fmla="*/ 1559 h 1928"/>
                <a:gd name="T32" fmla="*/ 1417 w 1672"/>
                <a:gd name="T33" fmla="*/ 1474 h 1928"/>
                <a:gd name="T34" fmla="*/ 1474 w 1672"/>
                <a:gd name="T35" fmla="*/ 1474 h 1928"/>
                <a:gd name="T36" fmla="*/ 1531 w 1672"/>
                <a:gd name="T37" fmla="*/ 1417 h 1928"/>
                <a:gd name="T38" fmla="*/ 1502 w 1672"/>
                <a:gd name="T39" fmla="*/ 1361 h 1928"/>
                <a:gd name="T40" fmla="*/ 1559 w 1672"/>
                <a:gd name="T41" fmla="*/ 1361 h 1928"/>
                <a:gd name="T42" fmla="*/ 1672 w 1672"/>
                <a:gd name="T43" fmla="*/ 1304 h 1928"/>
                <a:gd name="T44" fmla="*/ 1672 w 1672"/>
                <a:gd name="T45" fmla="*/ 1247 h 1928"/>
                <a:gd name="T46" fmla="*/ 1587 w 1672"/>
                <a:gd name="T47" fmla="*/ 1162 h 1928"/>
                <a:gd name="T48" fmla="*/ 1587 w 1672"/>
                <a:gd name="T49" fmla="*/ 1077 h 1928"/>
                <a:gd name="T50" fmla="*/ 1502 w 1672"/>
                <a:gd name="T51" fmla="*/ 1106 h 1928"/>
                <a:gd name="T52" fmla="*/ 1474 w 1672"/>
                <a:gd name="T53" fmla="*/ 1077 h 1928"/>
                <a:gd name="T54" fmla="*/ 1587 w 1672"/>
                <a:gd name="T55" fmla="*/ 964 h 1928"/>
                <a:gd name="T56" fmla="*/ 1502 w 1672"/>
                <a:gd name="T57" fmla="*/ 907 h 1928"/>
                <a:gd name="T58" fmla="*/ 1531 w 1672"/>
                <a:gd name="T59" fmla="*/ 624 h 1928"/>
                <a:gd name="T60" fmla="*/ 1446 w 1672"/>
                <a:gd name="T61" fmla="*/ 539 h 1928"/>
                <a:gd name="T62" fmla="*/ 1531 w 1672"/>
                <a:gd name="T63" fmla="*/ 283 h 1928"/>
                <a:gd name="T64" fmla="*/ 1446 w 1672"/>
                <a:gd name="T65" fmla="*/ 227 h 1928"/>
                <a:gd name="T66" fmla="*/ 1275 w 1672"/>
                <a:gd name="T67" fmla="*/ 198 h 1928"/>
                <a:gd name="T68" fmla="*/ 1304 w 1672"/>
                <a:gd name="T69" fmla="*/ 142 h 1928"/>
                <a:gd name="T70" fmla="*/ 1190 w 1672"/>
                <a:gd name="T71" fmla="*/ 0 h 1928"/>
                <a:gd name="T72" fmla="*/ 1077 w 1672"/>
                <a:gd name="T73" fmla="*/ 0 h 1928"/>
                <a:gd name="T74" fmla="*/ 850 w 1672"/>
                <a:gd name="T75" fmla="*/ 85 h 1928"/>
                <a:gd name="T76" fmla="*/ 708 w 1672"/>
                <a:gd name="T77" fmla="*/ 0 h 1928"/>
                <a:gd name="T78" fmla="*/ 595 w 1672"/>
                <a:gd name="T79" fmla="*/ 0 h 1928"/>
                <a:gd name="T80" fmla="*/ 538 w 1672"/>
                <a:gd name="T81" fmla="*/ 85 h 1928"/>
                <a:gd name="T82" fmla="*/ 652 w 1672"/>
                <a:gd name="T83" fmla="*/ 170 h 1928"/>
                <a:gd name="T84" fmla="*/ 680 w 1672"/>
                <a:gd name="T85" fmla="*/ 312 h 1928"/>
                <a:gd name="T86" fmla="*/ 623 w 1672"/>
                <a:gd name="T87" fmla="*/ 397 h 1928"/>
                <a:gd name="T88" fmla="*/ 482 w 1672"/>
                <a:gd name="T89" fmla="*/ 425 h 1928"/>
                <a:gd name="T90" fmla="*/ 425 w 1672"/>
                <a:gd name="T91" fmla="*/ 510 h 1928"/>
                <a:gd name="T92" fmla="*/ 340 w 1672"/>
                <a:gd name="T93" fmla="*/ 425 h 1928"/>
                <a:gd name="T94" fmla="*/ 255 w 1672"/>
                <a:gd name="T95" fmla="*/ 510 h 1928"/>
                <a:gd name="T96" fmla="*/ 170 w 1672"/>
                <a:gd name="T97" fmla="*/ 482 h 1928"/>
                <a:gd name="T98" fmla="*/ 85 w 1672"/>
                <a:gd name="T99" fmla="*/ 510 h 1928"/>
                <a:gd name="T100" fmla="*/ 113 w 1672"/>
                <a:gd name="T101" fmla="*/ 680 h 1928"/>
                <a:gd name="T102" fmla="*/ 28 w 1672"/>
                <a:gd name="T103" fmla="*/ 709 h 1928"/>
                <a:gd name="T104" fmla="*/ 0 w 1672"/>
                <a:gd name="T105" fmla="*/ 794 h 1928"/>
                <a:gd name="T106" fmla="*/ 56 w 1672"/>
                <a:gd name="T107" fmla="*/ 850 h 1928"/>
                <a:gd name="T108" fmla="*/ 141 w 1672"/>
                <a:gd name="T109" fmla="*/ 992 h 1928"/>
                <a:gd name="T110" fmla="*/ 255 w 1672"/>
                <a:gd name="T111" fmla="*/ 1020 h 1928"/>
                <a:gd name="T112" fmla="*/ 255 w 1672"/>
                <a:gd name="T113" fmla="*/ 1134 h 1928"/>
                <a:gd name="T114" fmla="*/ 113 w 1672"/>
                <a:gd name="T115" fmla="*/ 1361 h 1928"/>
                <a:gd name="T116" fmla="*/ 198 w 1672"/>
                <a:gd name="T117" fmla="*/ 1446 h 1928"/>
                <a:gd name="T118" fmla="*/ 141 w 1672"/>
                <a:gd name="T119" fmla="*/ 1474 h 1928"/>
                <a:gd name="T120" fmla="*/ 141 w 1672"/>
                <a:gd name="T121" fmla="*/ 1758 h 1928"/>
                <a:gd name="T122" fmla="*/ 198 w 1672"/>
                <a:gd name="T123" fmla="*/ 1786 h 1928"/>
                <a:gd name="T124" fmla="*/ 283 w 1672"/>
                <a:gd name="T125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72" h="1928">
                  <a:moveTo>
                    <a:pt x="283" y="1928"/>
                  </a:moveTo>
                  <a:lnTo>
                    <a:pt x="368" y="1786"/>
                  </a:lnTo>
                  <a:lnTo>
                    <a:pt x="567" y="1814"/>
                  </a:lnTo>
                  <a:lnTo>
                    <a:pt x="737" y="1729"/>
                  </a:lnTo>
                  <a:lnTo>
                    <a:pt x="794" y="1786"/>
                  </a:lnTo>
                  <a:lnTo>
                    <a:pt x="822" y="1758"/>
                  </a:lnTo>
                  <a:lnTo>
                    <a:pt x="879" y="1786"/>
                  </a:lnTo>
                  <a:lnTo>
                    <a:pt x="935" y="1786"/>
                  </a:lnTo>
                  <a:lnTo>
                    <a:pt x="992" y="1729"/>
                  </a:lnTo>
                  <a:lnTo>
                    <a:pt x="1020" y="1814"/>
                  </a:lnTo>
                  <a:lnTo>
                    <a:pt x="1077" y="1786"/>
                  </a:lnTo>
                  <a:lnTo>
                    <a:pt x="1190" y="1843"/>
                  </a:lnTo>
                  <a:lnTo>
                    <a:pt x="1219" y="1786"/>
                  </a:lnTo>
                  <a:lnTo>
                    <a:pt x="1417" y="1701"/>
                  </a:lnTo>
                  <a:lnTo>
                    <a:pt x="1417" y="1644"/>
                  </a:lnTo>
                  <a:lnTo>
                    <a:pt x="1389" y="1559"/>
                  </a:lnTo>
                  <a:lnTo>
                    <a:pt x="1417" y="1474"/>
                  </a:lnTo>
                  <a:lnTo>
                    <a:pt x="1474" y="1474"/>
                  </a:lnTo>
                  <a:lnTo>
                    <a:pt x="1531" y="1417"/>
                  </a:lnTo>
                  <a:lnTo>
                    <a:pt x="1502" y="1361"/>
                  </a:lnTo>
                  <a:lnTo>
                    <a:pt x="1559" y="1361"/>
                  </a:lnTo>
                  <a:lnTo>
                    <a:pt x="1672" y="1304"/>
                  </a:lnTo>
                  <a:lnTo>
                    <a:pt x="1672" y="1247"/>
                  </a:lnTo>
                  <a:lnTo>
                    <a:pt x="1587" y="1162"/>
                  </a:lnTo>
                  <a:lnTo>
                    <a:pt x="1587" y="1077"/>
                  </a:lnTo>
                  <a:lnTo>
                    <a:pt x="1502" y="1106"/>
                  </a:lnTo>
                  <a:lnTo>
                    <a:pt x="1474" y="1077"/>
                  </a:lnTo>
                  <a:lnTo>
                    <a:pt x="1587" y="964"/>
                  </a:lnTo>
                  <a:lnTo>
                    <a:pt x="1502" y="907"/>
                  </a:lnTo>
                  <a:lnTo>
                    <a:pt x="1531" y="624"/>
                  </a:lnTo>
                  <a:lnTo>
                    <a:pt x="1446" y="539"/>
                  </a:lnTo>
                  <a:lnTo>
                    <a:pt x="1531" y="283"/>
                  </a:lnTo>
                  <a:lnTo>
                    <a:pt x="1446" y="227"/>
                  </a:lnTo>
                  <a:lnTo>
                    <a:pt x="1275" y="198"/>
                  </a:lnTo>
                  <a:lnTo>
                    <a:pt x="1304" y="142"/>
                  </a:lnTo>
                  <a:lnTo>
                    <a:pt x="1190" y="0"/>
                  </a:lnTo>
                  <a:lnTo>
                    <a:pt x="1077" y="0"/>
                  </a:lnTo>
                  <a:lnTo>
                    <a:pt x="850" y="85"/>
                  </a:lnTo>
                  <a:lnTo>
                    <a:pt x="708" y="0"/>
                  </a:lnTo>
                  <a:lnTo>
                    <a:pt x="595" y="0"/>
                  </a:lnTo>
                  <a:lnTo>
                    <a:pt x="538" y="85"/>
                  </a:lnTo>
                  <a:lnTo>
                    <a:pt x="652" y="170"/>
                  </a:lnTo>
                  <a:lnTo>
                    <a:pt x="680" y="312"/>
                  </a:lnTo>
                  <a:lnTo>
                    <a:pt x="623" y="397"/>
                  </a:lnTo>
                  <a:lnTo>
                    <a:pt x="482" y="425"/>
                  </a:lnTo>
                  <a:lnTo>
                    <a:pt x="425" y="510"/>
                  </a:lnTo>
                  <a:lnTo>
                    <a:pt x="340" y="425"/>
                  </a:lnTo>
                  <a:lnTo>
                    <a:pt x="255" y="510"/>
                  </a:lnTo>
                  <a:lnTo>
                    <a:pt x="170" y="482"/>
                  </a:lnTo>
                  <a:lnTo>
                    <a:pt x="85" y="510"/>
                  </a:lnTo>
                  <a:lnTo>
                    <a:pt x="113" y="680"/>
                  </a:lnTo>
                  <a:lnTo>
                    <a:pt x="28" y="709"/>
                  </a:lnTo>
                  <a:lnTo>
                    <a:pt x="0" y="794"/>
                  </a:lnTo>
                  <a:lnTo>
                    <a:pt x="56" y="850"/>
                  </a:lnTo>
                  <a:lnTo>
                    <a:pt x="141" y="992"/>
                  </a:lnTo>
                  <a:lnTo>
                    <a:pt x="255" y="1020"/>
                  </a:lnTo>
                  <a:lnTo>
                    <a:pt x="255" y="1134"/>
                  </a:lnTo>
                  <a:lnTo>
                    <a:pt x="113" y="1361"/>
                  </a:lnTo>
                  <a:lnTo>
                    <a:pt x="198" y="1446"/>
                  </a:lnTo>
                  <a:lnTo>
                    <a:pt x="141" y="1474"/>
                  </a:lnTo>
                  <a:lnTo>
                    <a:pt x="141" y="1758"/>
                  </a:lnTo>
                  <a:lnTo>
                    <a:pt x="198" y="1786"/>
                  </a:lnTo>
                  <a:lnTo>
                    <a:pt x="283" y="19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7" name="Freeform 29">
              <a:extLst>
                <a:ext uri="{FF2B5EF4-FFF2-40B4-BE49-F238E27FC236}">
                  <a16:creationId xmlns:a16="http://schemas.microsoft.com/office/drawing/2014/main" id="{AC877880-64C2-4408-91C0-CB2228BE0A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" y="699"/>
              <a:ext cx="511" cy="596"/>
            </a:xfrm>
            <a:custGeom>
              <a:avLst/>
              <a:gdLst>
                <a:gd name="T0" fmla="*/ 341 w 511"/>
                <a:gd name="T1" fmla="*/ 596 h 596"/>
                <a:gd name="T2" fmla="*/ 170 w 511"/>
                <a:gd name="T3" fmla="*/ 567 h 596"/>
                <a:gd name="T4" fmla="*/ 199 w 511"/>
                <a:gd name="T5" fmla="*/ 511 h 596"/>
                <a:gd name="T6" fmla="*/ 85 w 511"/>
                <a:gd name="T7" fmla="*/ 369 h 596"/>
                <a:gd name="T8" fmla="*/ 114 w 511"/>
                <a:gd name="T9" fmla="*/ 284 h 596"/>
                <a:gd name="T10" fmla="*/ 57 w 511"/>
                <a:gd name="T11" fmla="*/ 199 h 596"/>
                <a:gd name="T12" fmla="*/ 0 w 511"/>
                <a:gd name="T13" fmla="*/ 170 h 596"/>
                <a:gd name="T14" fmla="*/ 0 w 511"/>
                <a:gd name="T15" fmla="*/ 114 h 596"/>
                <a:gd name="T16" fmla="*/ 170 w 511"/>
                <a:gd name="T17" fmla="*/ 57 h 596"/>
                <a:gd name="T18" fmla="*/ 227 w 511"/>
                <a:gd name="T19" fmla="*/ 57 h 596"/>
                <a:gd name="T20" fmla="*/ 284 w 511"/>
                <a:gd name="T21" fmla="*/ 0 h 596"/>
                <a:gd name="T22" fmla="*/ 426 w 511"/>
                <a:gd name="T23" fmla="*/ 29 h 596"/>
                <a:gd name="T24" fmla="*/ 426 w 511"/>
                <a:gd name="T25" fmla="*/ 170 h 596"/>
                <a:gd name="T26" fmla="*/ 511 w 511"/>
                <a:gd name="T27" fmla="*/ 284 h 596"/>
                <a:gd name="T28" fmla="*/ 482 w 511"/>
                <a:gd name="T29" fmla="*/ 397 h 596"/>
                <a:gd name="T30" fmla="*/ 426 w 511"/>
                <a:gd name="T31" fmla="*/ 369 h 596"/>
                <a:gd name="T32" fmla="*/ 369 w 511"/>
                <a:gd name="T33" fmla="*/ 454 h 596"/>
                <a:gd name="T34" fmla="*/ 397 w 511"/>
                <a:gd name="T35" fmla="*/ 539 h 596"/>
                <a:gd name="T36" fmla="*/ 341 w 511"/>
                <a:gd name="T37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596">
                  <a:moveTo>
                    <a:pt x="341" y="596"/>
                  </a:moveTo>
                  <a:lnTo>
                    <a:pt x="170" y="567"/>
                  </a:lnTo>
                  <a:lnTo>
                    <a:pt x="199" y="511"/>
                  </a:lnTo>
                  <a:lnTo>
                    <a:pt x="85" y="369"/>
                  </a:lnTo>
                  <a:lnTo>
                    <a:pt x="114" y="284"/>
                  </a:lnTo>
                  <a:lnTo>
                    <a:pt x="57" y="199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426" y="29"/>
                  </a:lnTo>
                  <a:lnTo>
                    <a:pt x="426" y="170"/>
                  </a:lnTo>
                  <a:lnTo>
                    <a:pt x="511" y="284"/>
                  </a:lnTo>
                  <a:lnTo>
                    <a:pt x="482" y="397"/>
                  </a:lnTo>
                  <a:lnTo>
                    <a:pt x="426" y="369"/>
                  </a:lnTo>
                  <a:lnTo>
                    <a:pt x="369" y="454"/>
                  </a:lnTo>
                  <a:lnTo>
                    <a:pt x="397" y="539"/>
                  </a:lnTo>
                  <a:lnTo>
                    <a:pt x="341" y="59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8" name="Freeform 30">
              <a:extLst>
                <a:ext uri="{FF2B5EF4-FFF2-40B4-BE49-F238E27FC236}">
                  <a16:creationId xmlns:a16="http://schemas.microsoft.com/office/drawing/2014/main" id="{64469243-73CC-4BC4-A780-79ABE62CB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" y="161"/>
              <a:ext cx="1332" cy="2551"/>
            </a:xfrm>
            <a:custGeom>
              <a:avLst/>
              <a:gdLst>
                <a:gd name="T0" fmla="*/ 142 w 1332"/>
                <a:gd name="T1" fmla="*/ 567 h 2551"/>
                <a:gd name="T2" fmla="*/ 227 w 1332"/>
                <a:gd name="T3" fmla="*/ 822 h 2551"/>
                <a:gd name="T4" fmla="*/ 142 w 1332"/>
                <a:gd name="T5" fmla="*/ 907 h 2551"/>
                <a:gd name="T6" fmla="*/ 113 w 1332"/>
                <a:gd name="T7" fmla="*/ 1077 h 2551"/>
                <a:gd name="T8" fmla="*/ 142 w 1332"/>
                <a:gd name="T9" fmla="*/ 1190 h 2551"/>
                <a:gd name="T10" fmla="*/ 142 w 1332"/>
                <a:gd name="T11" fmla="*/ 1531 h 2551"/>
                <a:gd name="T12" fmla="*/ 198 w 1332"/>
                <a:gd name="T13" fmla="*/ 1871 h 2551"/>
                <a:gd name="T14" fmla="*/ 113 w 1332"/>
                <a:gd name="T15" fmla="*/ 2013 h 2551"/>
                <a:gd name="T16" fmla="*/ 199 w 1332"/>
                <a:gd name="T17" fmla="*/ 2067 h 2551"/>
                <a:gd name="T18" fmla="*/ 283 w 1332"/>
                <a:gd name="T19" fmla="*/ 2211 h 2551"/>
                <a:gd name="T20" fmla="*/ 199 w 1332"/>
                <a:gd name="T21" fmla="*/ 2269 h 2551"/>
                <a:gd name="T22" fmla="*/ 255 w 1332"/>
                <a:gd name="T23" fmla="*/ 2551 h 2551"/>
                <a:gd name="T24" fmla="*/ 397 w 1332"/>
                <a:gd name="T25" fmla="*/ 2353 h 2551"/>
                <a:gd name="T26" fmla="*/ 539 w 1332"/>
                <a:gd name="T27" fmla="*/ 2324 h 2551"/>
                <a:gd name="T28" fmla="*/ 567 w 1332"/>
                <a:gd name="T29" fmla="*/ 2268 h 2551"/>
                <a:gd name="T30" fmla="*/ 680 w 1332"/>
                <a:gd name="T31" fmla="*/ 2211 h 2551"/>
                <a:gd name="T32" fmla="*/ 737 w 1332"/>
                <a:gd name="T33" fmla="*/ 2268 h 2551"/>
                <a:gd name="T34" fmla="*/ 907 w 1332"/>
                <a:gd name="T35" fmla="*/ 2268 h 2551"/>
                <a:gd name="T36" fmla="*/ 1077 w 1332"/>
                <a:gd name="T37" fmla="*/ 2211 h 2551"/>
                <a:gd name="T38" fmla="*/ 1162 w 1332"/>
                <a:gd name="T39" fmla="*/ 2239 h 2551"/>
                <a:gd name="T40" fmla="*/ 1162 w 1332"/>
                <a:gd name="T41" fmla="*/ 2126 h 2551"/>
                <a:gd name="T42" fmla="*/ 1049 w 1332"/>
                <a:gd name="T43" fmla="*/ 1871 h 2551"/>
                <a:gd name="T44" fmla="*/ 1247 w 1332"/>
                <a:gd name="T45" fmla="*/ 1729 h 2551"/>
                <a:gd name="T46" fmla="*/ 1304 w 1332"/>
                <a:gd name="T47" fmla="*/ 1502 h 2551"/>
                <a:gd name="T48" fmla="*/ 1332 w 1332"/>
                <a:gd name="T49" fmla="*/ 1332 h 2551"/>
                <a:gd name="T50" fmla="*/ 1162 w 1332"/>
                <a:gd name="T51" fmla="*/ 1247 h 2551"/>
                <a:gd name="T52" fmla="*/ 964 w 1332"/>
                <a:gd name="T53" fmla="*/ 1105 h 2551"/>
                <a:gd name="T54" fmla="*/ 964 w 1332"/>
                <a:gd name="T55" fmla="*/ 822 h 2551"/>
                <a:gd name="T56" fmla="*/ 1020 w 1332"/>
                <a:gd name="T57" fmla="*/ 708 h 2551"/>
                <a:gd name="T58" fmla="*/ 1191 w 1332"/>
                <a:gd name="T59" fmla="*/ 737 h 2551"/>
                <a:gd name="T60" fmla="*/ 1219 w 1332"/>
                <a:gd name="T61" fmla="*/ 595 h 2551"/>
                <a:gd name="T62" fmla="*/ 1191 w 1332"/>
                <a:gd name="T63" fmla="*/ 425 h 2551"/>
                <a:gd name="T64" fmla="*/ 1049 w 1332"/>
                <a:gd name="T65" fmla="*/ 283 h 2551"/>
                <a:gd name="T66" fmla="*/ 907 w 1332"/>
                <a:gd name="T67" fmla="*/ 198 h 2551"/>
                <a:gd name="T68" fmla="*/ 765 w 1332"/>
                <a:gd name="T69" fmla="*/ 141 h 2551"/>
                <a:gd name="T70" fmla="*/ 567 w 1332"/>
                <a:gd name="T71" fmla="*/ 141 h 2551"/>
                <a:gd name="T72" fmla="*/ 170 w 1332"/>
                <a:gd name="T73" fmla="*/ 0 h 2551"/>
                <a:gd name="T74" fmla="*/ 113 w 1332"/>
                <a:gd name="T75" fmla="*/ 141 h 2551"/>
                <a:gd name="T76" fmla="*/ 28 w 1332"/>
                <a:gd name="T77" fmla="*/ 397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32" h="2551">
                  <a:moveTo>
                    <a:pt x="0" y="538"/>
                  </a:moveTo>
                  <a:lnTo>
                    <a:pt x="142" y="567"/>
                  </a:lnTo>
                  <a:lnTo>
                    <a:pt x="142" y="708"/>
                  </a:lnTo>
                  <a:lnTo>
                    <a:pt x="227" y="822"/>
                  </a:lnTo>
                  <a:lnTo>
                    <a:pt x="198" y="935"/>
                  </a:lnTo>
                  <a:lnTo>
                    <a:pt x="142" y="907"/>
                  </a:lnTo>
                  <a:lnTo>
                    <a:pt x="85" y="992"/>
                  </a:lnTo>
                  <a:lnTo>
                    <a:pt x="113" y="1077"/>
                  </a:lnTo>
                  <a:lnTo>
                    <a:pt x="57" y="1134"/>
                  </a:lnTo>
                  <a:lnTo>
                    <a:pt x="142" y="1190"/>
                  </a:lnTo>
                  <a:lnTo>
                    <a:pt x="57" y="1446"/>
                  </a:lnTo>
                  <a:lnTo>
                    <a:pt x="142" y="1531"/>
                  </a:lnTo>
                  <a:lnTo>
                    <a:pt x="113" y="1814"/>
                  </a:lnTo>
                  <a:lnTo>
                    <a:pt x="198" y="1871"/>
                  </a:lnTo>
                  <a:lnTo>
                    <a:pt x="85" y="1984"/>
                  </a:lnTo>
                  <a:lnTo>
                    <a:pt x="113" y="2013"/>
                  </a:lnTo>
                  <a:lnTo>
                    <a:pt x="201" y="1983"/>
                  </a:lnTo>
                  <a:lnTo>
                    <a:pt x="199" y="2067"/>
                  </a:lnTo>
                  <a:lnTo>
                    <a:pt x="283" y="2154"/>
                  </a:lnTo>
                  <a:lnTo>
                    <a:pt x="283" y="2211"/>
                  </a:lnTo>
                  <a:lnTo>
                    <a:pt x="175" y="2265"/>
                  </a:lnTo>
                  <a:lnTo>
                    <a:pt x="199" y="2269"/>
                  </a:lnTo>
                  <a:lnTo>
                    <a:pt x="255" y="2381"/>
                  </a:lnTo>
                  <a:lnTo>
                    <a:pt x="255" y="2551"/>
                  </a:lnTo>
                  <a:lnTo>
                    <a:pt x="397" y="2438"/>
                  </a:lnTo>
                  <a:lnTo>
                    <a:pt x="397" y="2353"/>
                  </a:lnTo>
                  <a:lnTo>
                    <a:pt x="453" y="2324"/>
                  </a:lnTo>
                  <a:lnTo>
                    <a:pt x="539" y="2324"/>
                  </a:lnTo>
                  <a:lnTo>
                    <a:pt x="510" y="2268"/>
                  </a:lnTo>
                  <a:lnTo>
                    <a:pt x="567" y="2268"/>
                  </a:lnTo>
                  <a:lnTo>
                    <a:pt x="595" y="2295"/>
                  </a:lnTo>
                  <a:lnTo>
                    <a:pt x="680" y="2211"/>
                  </a:lnTo>
                  <a:lnTo>
                    <a:pt x="711" y="2211"/>
                  </a:lnTo>
                  <a:lnTo>
                    <a:pt x="737" y="2268"/>
                  </a:lnTo>
                  <a:lnTo>
                    <a:pt x="879" y="2324"/>
                  </a:lnTo>
                  <a:lnTo>
                    <a:pt x="907" y="2268"/>
                  </a:lnTo>
                  <a:lnTo>
                    <a:pt x="992" y="2211"/>
                  </a:lnTo>
                  <a:lnTo>
                    <a:pt x="1077" y="2211"/>
                  </a:lnTo>
                  <a:lnTo>
                    <a:pt x="1134" y="2268"/>
                  </a:lnTo>
                  <a:lnTo>
                    <a:pt x="1162" y="2239"/>
                  </a:lnTo>
                  <a:lnTo>
                    <a:pt x="1106" y="2183"/>
                  </a:lnTo>
                  <a:lnTo>
                    <a:pt x="1162" y="2126"/>
                  </a:lnTo>
                  <a:lnTo>
                    <a:pt x="1077" y="2069"/>
                  </a:lnTo>
                  <a:lnTo>
                    <a:pt x="1049" y="1871"/>
                  </a:lnTo>
                  <a:lnTo>
                    <a:pt x="1162" y="1842"/>
                  </a:lnTo>
                  <a:lnTo>
                    <a:pt x="1247" y="1729"/>
                  </a:lnTo>
                  <a:lnTo>
                    <a:pt x="1247" y="1559"/>
                  </a:lnTo>
                  <a:lnTo>
                    <a:pt x="1304" y="1502"/>
                  </a:lnTo>
                  <a:lnTo>
                    <a:pt x="1276" y="1446"/>
                  </a:lnTo>
                  <a:lnTo>
                    <a:pt x="1332" y="1332"/>
                  </a:lnTo>
                  <a:lnTo>
                    <a:pt x="1276" y="1247"/>
                  </a:lnTo>
                  <a:lnTo>
                    <a:pt x="1162" y="1247"/>
                  </a:lnTo>
                  <a:lnTo>
                    <a:pt x="1020" y="1105"/>
                  </a:lnTo>
                  <a:lnTo>
                    <a:pt x="964" y="1105"/>
                  </a:lnTo>
                  <a:lnTo>
                    <a:pt x="1049" y="879"/>
                  </a:lnTo>
                  <a:lnTo>
                    <a:pt x="964" y="822"/>
                  </a:lnTo>
                  <a:lnTo>
                    <a:pt x="1020" y="793"/>
                  </a:lnTo>
                  <a:lnTo>
                    <a:pt x="1020" y="708"/>
                  </a:lnTo>
                  <a:lnTo>
                    <a:pt x="1106" y="765"/>
                  </a:lnTo>
                  <a:lnTo>
                    <a:pt x="1191" y="737"/>
                  </a:lnTo>
                  <a:lnTo>
                    <a:pt x="1162" y="680"/>
                  </a:lnTo>
                  <a:lnTo>
                    <a:pt x="1219" y="595"/>
                  </a:lnTo>
                  <a:lnTo>
                    <a:pt x="1191" y="510"/>
                  </a:lnTo>
                  <a:lnTo>
                    <a:pt x="1191" y="425"/>
                  </a:lnTo>
                  <a:lnTo>
                    <a:pt x="1106" y="283"/>
                  </a:lnTo>
                  <a:lnTo>
                    <a:pt x="1049" y="283"/>
                  </a:lnTo>
                  <a:lnTo>
                    <a:pt x="992" y="198"/>
                  </a:lnTo>
                  <a:lnTo>
                    <a:pt x="907" y="198"/>
                  </a:lnTo>
                  <a:lnTo>
                    <a:pt x="879" y="141"/>
                  </a:lnTo>
                  <a:lnTo>
                    <a:pt x="765" y="141"/>
                  </a:lnTo>
                  <a:lnTo>
                    <a:pt x="652" y="85"/>
                  </a:lnTo>
                  <a:lnTo>
                    <a:pt x="567" y="141"/>
                  </a:lnTo>
                  <a:lnTo>
                    <a:pt x="453" y="56"/>
                  </a:lnTo>
                  <a:lnTo>
                    <a:pt x="170" y="0"/>
                  </a:lnTo>
                  <a:lnTo>
                    <a:pt x="113" y="56"/>
                  </a:lnTo>
                  <a:lnTo>
                    <a:pt x="113" y="141"/>
                  </a:lnTo>
                  <a:lnTo>
                    <a:pt x="57" y="198"/>
                  </a:lnTo>
                  <a:lnTo>
                    <a:pt x="28" y="397"/>
                  </a:lnTo>
                  <a:lnTo>
                    <a:pt x="0" y="5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9" name="Freeform 31">
              <a:extLst>
                <a:ext uri="{FF2B5EF4-FFF2-40B4-BE49-F238E27FC236}">
                  <a16:creationId xmlns:a16="http://schemas.microsoft.com/office/drawing/2014/main" id="{20835D2C-BC9C-4F02-8210-528B85F25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0" y="5377"/>
              <a:ext cx="113" cy="113"/>
            </a:xfrm>
            <a:custGeom>
              <a:avLst/>
              <a:gdLst>
                <a:gd name="T0" fmla="*/ 113 w 113"/>
                <a:gd name="T1" fmla="*/ 28 h 113"/>
                <a:gd name="T2" fmla="*/ 28 w 113"/>
                <a:gd name="T3" fmla="*/ 0 h 113"/>
                <a:gd name="T4" fmla="*/ 0 w 113"/>
                <a:gd name="T5" fmla="*/ 28 h 113"/>
                <a:gd name="T6" fmla="*/ 0 w 113"/>
                <a:gd name="T7" fmla="*/ 85 h 113"/>
                <a:gd name="T8" fmla="*/ 57 w 113"/>
                <a:gd name="T9" fmla="*/ 113 h 113"/>
                <a:gd name="T10" fmla="*/ 113 w 113"/>
                <a:gd name="T11" fmla="*/ 85 h 113"/>
                <a:gd name="T12" fmla="*/ 113 w 113"/>
                <a:gd name="T13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28"/>
                  </a:moveTo>
                  <a:lnTo>
                    <a:pt x="28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57" y="113"/>
                  </a:lnTo>
                  <a:lnTo>
                    <a:pt x="113" y="85"/>
                  </a:lnTo>
                  <a:lnTo>
                    <a:pt x="113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0" name="Freeform 32">
              <a:extLst>
                <a:ext uri="{FF2B5EF4-FFF2-40B4-BE49-F238E27FC236}">
                  <a16:creationId xmlns:a16="http://schemas.microsoft.com/office/drawing/2014/main" id="{4BE1EBB6-B502-4FC8-9468-C1502709B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4612"/>
              <a:ext cx="114" cy="56"/>
            </a:xfrm>
            <a:custGeom>
              <a:avLst/>
              <a:gdLst>
                <a:gd name="T0" fmla="*/ 0 w 114"/>
                <a:gd name="T1" fmla="*/ 56 h 56"/>
                <a:gd name="T2" fmla="*/ 0 w 114"/>
                <a:gd name="T3" fmla="*/ 0 h 56"/>
                <a:gd name="T4" fmla="*/ 85 w 114"/>
                <a:gd name="T5" fmla="*/ 0 h 56"/>
                <a:gd name="T6" fmla="*/ 114 w 114"/>
                <a:gd name="T7" fmla="*/ 28 h 56"/>
                <a:gd name="T8" fmla="*/ 114 w 114"/>
                <a:gd name="T9" fmla="*/ 56 h 56"/>
                <a:gd name="T10" fmla="*/ 0 w 114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6">
                  <a:moveTo>
                    <a:pt x="0" y="56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114" y="28"/>
                  </a:lnTo>
                  <a:lnTo>
                    <a:pt x="114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1" name="Freeform 33">
              <a:extLst>
                <a:ext uri="{FF2B5EF4-FFF2-40B4-BE49-F238E27FC236}">
                  <a16:creationId xmlns:a16="http://schemas.microsoft.com/office/drawing/2014/main" id="{F9A3EEBF-78A2-48E9-9C7B-0718F6678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" y="4470"/>
              <a:ext cx="851" cy="850"/>
            </a:xfrm>
            <a:custGeom>
              <a:avLst/>
              <a:gdLst>
                <a:gd name="T0" fmla="*/ 85 w 851"/>
                <a:gd name="T1" fmla="*/ 794 h 850"/>
                <a:gd name="T2" fmla="*/ 29 w 851"/>
                <a:gd name="T3" fmla="*/ 680 h 850"/>
                <a:gd name="T4" fmla="*/ 0 w 851"/>
                <a:gd name="T5" fmla="*/ 652 h 850"/>
                <a:gd name="T6" fmla="*/ 0 w 851"/>
                <a:gd name="T7" fmla="*/ 567 h 850"/>
                <a:gd name="T8" fmla="*/ 29 w 851"/>
                <a:gd name="T9" fmla="*/ 567 h 850"/>
                <a:gd name="T10" fmla="*/ 0 w 851"/>
                <a:gd name="T11" fmla="*/ 425 h 850"/>
                <a:gd name="T12" fmla="*/ 85 w 851"/>
                <a:gd name="T13" fmla="*/ 397 h 850"/>
                <a:gd name="T14" fmla="*/ 85 w 851"/>
                <a:gd name="T15" fmla="*/ 312 h 850"/>
                <a:gd name="T16" fmla="*/ 142 w 851"/>
                <a:gd name="T17" fmla="*/ 283 h 850"/>
                <a:gd name="T18" fmla="*/ 170 w 851"/>
                <a:gd name="T19" fmla="*/ 312 h 850"/>
                <a:gd name="T20" fmla="*/ 255 w 851"/>
                <a:gd name="T21" fmla="*/ 283 h 850"/>
                <a:gd name="T22" fmla="*/ 255 w 851"/>
                <a:gd name="T23" fmla="*/ 227 h 850"/>
                <a:gd name="T24" fmla="*/ 341 w 851"/>
                <a:gd name="T25" fmla="*/ 198 h 850"/>
                <a:gd name="T26" fmla="*/ 369 w 851"/>
                <a:gd name="T27" fmla="*/ 113 h 850"/>
                <a:gd name="T28" fmla="*/ 482 w 851"/>
                <a:gd name="T29" fmla="*/ 198 h 850"/>
                <a:gd name="T30" fmla="*/ 539 w 851"/>
                <a:gd name="T31" fmla="*/ 170 h 850"/>
                <a:gd name="T32" fmla="*/ 567 w 851"/>
                <a:gd name="T33" fmla="*/ 85 h 850"/>
                <a:gd name="T34" fmla="*/ 766 w 851"/>
                <a:gd name="T35" fmla="*/ 85 h 850"/>
                <a:gd name="T36" fmla="*/ 794 w 851"/>
                <a:gd name="T37" fmla="*/ 28 h 850"/>
                <a:gd name="T38" fmla="*/ 822 w 851"/>
                <a:gd name="T39" fmla="*/ 0 h 850"/>
                <a:gd name="T40" fmla="*/ 851 w 851"/>
                <a:gd name="T41" fmla="*/ 113 h 850"/>
                <a:gd name="T42" fmla="*/ 794 w 851"/>
                <a:gd name="T43" fmla="*/ 142 h 850"/>
                <a:gd name="T44" fmla="*/ 794 w 851"/>
                <a:gd name="T45" fmla="*/ 255 h 850"/>
                <a:gd name="T46" fmla="*/ 766 w 851"/>
                <a:gd name="T47" fmla="*/ 227 h 850"/>
                <a:gd name="T48" fmla="*/ 737 w 851"/>
                <a:gd name="T49" fmla="*/ 312 h 850"/>
                <a:gd name="T50" fmla="*/ 681 w 851"/>
                <a:gd name="T51" fmla="*/ 255 h 850"/>
                <a:gd name="T52" fmla="*/ 624 w 851"/>
                <a:gd name="T53" fmla="*/ 340 h 850"/>
                <a:gd name="T54" fmla="*/ 624 w 851"/>
                <a:gd name="T55" fmla="*/ 368 h 850"/>
                <a:gd name="T56" fmla="*/ 681 w 851"/>
                <a:gd name="T57" fmla="*/ 425 h 850"/>
                <a:gd name="T58" fmla="*/ 652 w 851"/>
                <a:gd name="T59" fmla="*/ 482 h 850"/>
                <a:gd name="T60" fmla="*/ 567 w 851"/>
                <a:gd name="T61" fmla="*/ 453 h 850"/>
                <a:gd name="T62" fmla="*/ 567 w 851"/>
                <a:gd name="T63" fmla="*/ 397 h 850"/>
                <a:gd name="T64" fmla="*/ 482 w 851"/>
                <a:gd name="T65" fmla="*/ 368 h 850"/>
                <a:gd name="T66" fmla="*/ 454 w 851"/>
                <a:gd name="T67" fmla="*/ 425 h 850"/>
                <a:gd name="T68" fmla="*/ 454 w 851"/>
                <a:gd name="T69" fmla="*/ 482 h 850"/>
                <a:gd name="T70" fmla="*/ 511 w 851"/>
                <a:gd name="T71" fmla="*/ 538 h 850"/>
                <a:gd name="T72" fmla="*/ 454 w 851"/>
                <a:gd name="T73" fmla="*/ 624 h 850"/>
                <a:gd name="T74" fmla="*/ 426 w 851"/>
                <a:gd name="T75" fmla="*/ 595 h 850"/>
                <a:gd name="T76" fmla="*/ 426 w 851"/>
                <a:gd name="T77" fmla="*/ 624 h 850"/>
                <a:gd name="T78" fmla="*/ 341 w 851"/>
                <a:gd name="T79" fmla="*/ 652 h 850"/>
                <a:gd name="T80" fmla="*/ 341 w 851"/>
                <a:gd name="T81" fmla="*/ 709 h 850"/>
                <a:gd name="T82" fmla="*/ 369 w 851"/>
                <a:gd name="T83" fmla="*/ 709 h 850"/>
                <a:gd name="T84" fmla="*/ 369 w 851"/>
                <a:gd name="T85" fmla="*/ 794 h 850"/>
                <a:gd name="T86" fmla="*/ 227 w 851"/>
                <a:gd name="T87" fmla="*/ 850 h 850"/>
                <a:gd name="T88" fmla="*/ 170 w 851"/>
                <a:gd name="T89" fmla="*/ 794 h 850"/>
                <a:gd name="T90" fmla="*/ 85 w 851"/>
                <a:gd name="T91" fmla="*/ 79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1" h="850">
                  <a:moveTo>
                    <a:pt x="85" y="794"/>
                  </a:moveTo>
                  <a:lnTo>
                    <a:pt x="29" y="680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29" y="567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85" y="312"/>
                  </a:lnTo>
                  <a:lnTo>
                    <a:pt x="142" y="283"/>
                  </a:lnTo>
                  <a:lnTo>
                    <a:pt x="170" y="312"/>
                  </a:lnTo>
                  <a:lnTo>
                    <a:pt x="255" y="283"/>
                  </a:lnTo>
                  <a:lnTo>
                    <a:pt x="255" y="227"/>
                  </a:lnTo>
                  <a:lnTo>
                    <a:pt x="341" y="198"/>
                  </a:lnTo>
                  <a:lnTo>
                    <a:pt x="369" y="113"/>
                  </a:lnTo>
                  <a:lnTo>
                    <a:pt x="482" y="198"/>
                  </a:lnTo>
                  <a:lnTo>
                    <a:pt x="539" y="170"/>
                  </a:lnTo>
                  <a:lnTo>
                    <a:pt x="567" y="85"/>
                  </a:lnTo>
                  <a:lnTo>
                    <a:pt x="766" y="85"/>
                  </a:lnTo>
                  <a:lnTo>
                    <a:pt x="794" y="28"/>
                  </a:lnTo>
                  <a:lnTo>
                    <a:pt x="822" y="0"/>
                  </a:lnTo>
                  <a:lnTo>
                    <a:pt x="851" y="113"/>
                  </a:lnTo>
                  <a:lnTo>
                    <a:pt x="794" y="142"/>
                  </a:lnTo>
                  <a:lnTo>
                    <a:pt x="794" y="255"/>
                  </a:lnTo>
                  <a:lnTo>
                    <a:pt x="766" y="227"/>
                  </a:lnTo>
                  <a:lnTo>
                    <a:pt x="737" y="312"/>
                  </a:lnTo>
                  <a:lnTo>
                    <a:pt x="681" y="255"/>
                  </a:lnTo>
                  <a:lnTo>
                    <a:pt x="624" y="340"/>
                  </a:lnTo>
                  <a:lnTo>
                    <a:pt x="624" y="368"/>
                  </a:lnTo>
                  <a:lnTo>
                    <a:pt x="681" y="425"/>
                  </a:lnTo>
                  <a:lnTo>
                    <a:pt x="652" y="482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482" y="368"/>
                  </a:lnTo>
                  <a:lnTo>
                    <a:pt x="454" y="425"/>
                  </a:lnTo>
                  <a:lnTo>
                    <a:pt x="454" y="482"/>
                  </a:lnTo>
                  <a:lnTo>
                    <a:pt x="511" y="538"/>
                  </a:lnTo>
                  <a:lnTo>
                    <a:pt x="454" y="624"/>
                  </a:lnTo>
                  <a:lnTo>
                    <a:pt x="426" y="595"/>
                  </a:lnTo>
                  <a:lnTo>
                    <a:pt x="426" y="624"/>
                  </a:lnTo>
                  <a:lnTo>
                    <a:pt x="341" y="652"/>
                  </a:lnTo>
                  <a:lnTo>
                    <a:pt x="341" y="709"/>
                  </a:lnTo>
                  <a:lnTo>
                    <a:pt x="369" y="709"/>
                  </a:lnTo>
                  <a:lnTo>
                    <a:pt x="369" y="794"/>
                  </a:lnTo>
                  <a:lnTo>
                    <a:pt x="227" y="850"/>
                  </a:lnTo>
                  <a:lnTo>
                    <a:pt x="170" y="794"/>
                  </a:lnTo>
                  <a:lnTo>
                    <a:pt x="85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2" name="Freeform 34">
              <a:extLst>
                <a:ext uri="{FF2B5EF4-FFF2-40B4-BE49-F238E27FC236}">
                  <a16:creationId xmlns:a16="http://schemas.microsoft.com/office/drawing/2014/main" id="{45A9241C-D41D-4A8C-B6B1-127060536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9" y="4328"/>
              <a:ext cx="171" cy="113"/>
            </a:xfrm>
            <a:custGeom>
              <a:avLst/>
              <a:gdLst>
                <a:gd name="T0" fmla="*/ 0 w 171"/>
                <a:gd name="T1" fmla="*/ 113 h 113"/>
                <a:gd name="T2" fmla="*/ 29 w 171"/>
                <a:gd name="T3" fmla="*/ 57 h 113"/>
                <a:gd name="T4" fmla="*/ 171 w 171"/>
                <a:gd name="T5" fmla="*/ 0 h 113"/>
                <a:gd name="T6" fmla="*/ 142 w 171"/>
                <a:gd name="T7" fmla="*/ 85 h 113"/>
                <a:gd name="T8" fmla="*/ 0 w 171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13">
                  <a:moveTo>
                    <a:pt x="0" y="113"/>
                  </a:moveTo>
                  <a:lnTo>
                    <a:pt x="29" y="57"/>
                  </a:lnTo>
                  <a:lnTo>
                    <a:pt x="171" y="0"/>
                  </a:lnTo>
                  <a:lnTo>
                    <a:pt x="142" y="8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3" name="Freeform 35">
              <a:extLst>
                <a:ext uri="{FF2B5EF4-FFF2-40B4-BE49-F238E27FC236}">
                  <a16:creationId xmlns:a16="http://schemas.microsoft.com/office/drawing/2014/main" id="{CE92090E-C31E-4C74-AA9D-3B6125463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931"/>
              <a:ext cx="255" cy="142"/>
            </a:xfrm>
            <a:custGeom>
              <a:avLst/>
              <a:gdLst>
                <a:gd name="T0" fmla="*/ 0 w 255"/>
                <a:gd name="T1" fmla="*/ 142 h 142"/>
                <a:gd name="T2" fmla="*/ 0 w 255"/>
                <a:gd name="T3" fmla="*/ 57 h 142"/>
                <a:gd name="T4" fmla="*/ 142 w 255"/>
                <a:gd name="T5" fmla="*/ 0 h 142"/>
                <a:gd name="T6" fmla="*/ 255 w 255"/>
                <a:gd name="T7" fmla="*/ 57 h 142"/>
                <a:gd name="T8" fmla="*/ 0 w 255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42">
                  <a:moveTo>
                    <a:pt x="0" y="142"/>
                  </a:moveTo>
                  <a:lnTo>
                    <a:pt x="0" y="57"/>
                  </a:lnTo>
                  <a:lnTo>
                    <a:pt x="142" y="0"/>
                  </a:lnTo>
                  <a:lnTo>
                    <a:pt x="255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4" name="Freeform 36">
              <a:extLst>
                <a:ext uri="{FF2B5EF4-FFF2-40B4-BE49-F238E27FC236}">
                  <a16:creationId xmlns:a16="http://schemas.microsoft.com/office/drawing/2014/main" id="{A8ADABB1-19C9-459A-B1B4-46FB06BDF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3818"/>
              <a:ext cx="113" cy="113"/>
            </a:xfrm>
            <a:custGeom>
              <a:avLst/>
              <a:gdLst>
                <a:gd name="T0" fmla="*/ 28 w 113"/>
                <a:gd name="T1" fmla="*/ 0 h 113"/>
                <a:gd name="T2" fmla="*/ 85 w 113"/>
                <a:gd name="T3" fmla="*/ 0 h 113"/>
                <a:gd name="T4" fmla="*/ 113 w 113"/>
                <a:gd name="T5" fmla="*/ 56 h 113"/>
                <a:gd name="T6" fmla="*/ 56 w 113"/>
                <a:gd name="T7" fmla="*/ 113 h 113"/>
                <a:gd name="T8" fmla="*/ 0 w 113"/>
                <a:gd name="T9" fmla="*/ 85 h 113"/>
                <a:gd name="T10" fmla="*/ 28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28" y="0"/>
                  </a:moveTo>
                  <a:lnTo>
                    <a:pt x="85" y="0"/>
                  </a:lnTo>
                  <a:lnTo>
                    <a:pt x="113" y="56"/>
                  </a:lnTo>
                  <a:lnTo>
                    <a:pt x="56" y="113"/>
                  </a:lnTo>
                  <a:lnTo>
                    <a:pt x="0" y="8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5" name="Freeform 37">
              <a:extLst>
                <a:ext uri="{FF2B5EF4-FFF2-40B4-BE49-F238E27FC236}">
                  <a16:creationId xmlns:a16="http://schemas.microsoft.com/office/drawing/2014/main" id="{0D3F886A-A417-4869-9656-A9BE9689A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" y="3903"/>
              <a:ext cx="113" cy="85"/>
            </a:xfrm>
            <a:custGeom>
              <a:avLst/>
              <a:gdLst>
                <a:gd name="T0" fmla="*/ 28 w 113"/>
                <a:gd name="T1" fmla="*/ 85 h 85"/>
                <a:gd name="T2" fmla="*/ 0 w 113"/>
                <a:gd name="T3" fmla="*/ 57 h 85"/>
                <a:gd name="T4" fmla="*/ 57 w 113"/>
                <a:gd name="T5" fmla="*/ 0 h 85"/>
                <a:gd name="T6" fmla="*/ 113 w 113"/>
                <a:gd name="T7" fmla="*/ 28 h 85"/>
                <a:gd name="T8" fmla="*/ 28 w 11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28" y="85"/>
                  </a:moveTo>
                  <a:lnTo>
                    <a:pt x="0" y="57"/>
                  </a:lnTo>
                  <a:lnTo>
                    <a:pt x="57" y="0"/>
                  </a:lnTo>
                  <a:lnTo>
                    <a:pt x="113" y="28"/>
                  </a:lnTo>
                  <a:lnTo>
                    <a:pt x="28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6" name="Freeform 38">
              <a:extLst>
                <a:ext uri="{FF2B5EF4-FFF2-40B4-BE49-F238E27FC236}">
                  <a16:creationId xmlns:a16="http://schemas.microsoft.com/office/drawing/2014/main" id="{002B7D9F-016F-403A-A5CA-F1603F19C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3704"/>
              <a:ext cx="312" cy="142"/>
            </a:xfrm>
            <a:custGeom>
              <a:avLst/>
              <a:gdLst>
                <a:gd name="T0" fmla="*/ 29 w 312"/>
                <a:gd name="T1" fmla="*/ 114 h 142"/>
                <a:gd name="T2" fmla="*/ 0 w 312"/>
                <a:gd name="T3" fmla="*/ 85 h 142"/>
                <a:gd name="T4" fmla="*/ 0 w 312"/>
                <a:gd name="T5" fmla="*/ 29 h 142"/>
                <a:gd name="T6" fmla="*/ 57 w 312"/>
                <a:gd name="T7" fmla="*/ 0 h 142"/>
                <a:gd name="T8" fmla="*/ 171 w 312"/>
                <a:gd name="T9" fmla="*/ 29 h 142"/>
                <a:gd name="T10" fmla="*/ 199 w 312"/>
                <a:gd name="T11" fmla="*/ 57 h 142"/>
                <a:gd name="T12" fmla="*/ 256 w 312"/>
                <a:gd name="T13" fmla="*/ 29 h 142"/>
                <a:gd name="T14" fmla="*/ 312 w 312"/>
                <a:gd name="T15" fmla="*/ 114 h 142"/>
                <a:gd name="T16" fmla="*/ 227 w 312"/>
                <a:gd name="T17" fmla="*/ 114 h 142"/>
                <a:gd name="T18" fmla="*/ 199 w 312"/>
                <a:gd name="T19" fmla="*/ 142 h 142"/>
                <a:gd name="T20" fmla="*/ 142 w 312"/>
                <a:gd name="T21" fmla="*/ 142 h 142"/>
                <a:gd name="T22" fmla="*/ 114 w 312"/>
                <a:gd name="T23" fmla="*/ 85 h 142"/>
                <a:gd name="T24" fmla="*/ 86 w 312"/>
                <a:gd name="T25" fmla="*/ 114 h 142"/>
                <a:gd name="T26" fmla="*/ 57 w 312"/>
                <a:gd name="T27" fmla="*/ 114 h 142"/>
                <a:gd name="T28" fmla="*/ 29 w 312"/>
                <a:gd name="T29" fmla="*/ 11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142">
                  <a:moveTo>
                    <a:pt x="29" y="114"/>
                  </a:moveTo>
                  <a:lnTo>
                    <a:pt x="0" y="85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71" y="29"/>
                  </a:lnTo>
                  <a:lnTo>
                    <a:pt x="199" y="57"/>
                  </a:lnTo>
                  <a:lnTo>
                    <a:pt x="256" y="29"/>
                  </a:lnTo>
                  <a:lnTo>
                    <a:pt x="312" y="114"/>
                  </a:lnTo>
                  <a:lnTo>
                    <a:pt x="227" y="114"/>
                  </a:lnTo>
                  <a:lnTo>
                    <a:pt x="199" y="142"/>
                  </a:lnTo>
                  <a:lnTo>
                    <a:pt x="142" y="142"/>
                  </a:lnTo>
                  <a:lnTo>
                    <a:pt x="114" y="85"/>
                  </a:lnTo>
                  <a:lnTo>
                    <a:pt x="86" y="114"/>
                  </a:lnTo>
                  <a:lnTo>
                    <a:pt x="57" y="114"/>
                  </a:lnTo>
                  <a:lnTo>
                    <a:pt x="29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7" name="Freeform 39">
              <a:extLst>
                <a:ext uri="{FF2B5EF4-FFF2-40B4-BE49-F238E27FC236}">
                  <a16:creationId xmlns:a16="http://schemas.microsoft.com/office/drawing/2014/main" id="{5C6B1E04-02F9-49E3-80C9-037B51D54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704"/>
              <a:ext cx="879" cy="794"/>
            </a:xfrm>
            <a:custGeom>
              <a:avLst/>
              <a:gdLst>
                <a:gd name="T0" fmla="*/ 284 w 879"/>
                <a:gd name="T1" fmla="*/ 794 h 794"/>
                <a:gd name="T2" fmla="*/ 284 w 879"/>
                <a:gd name="T3" fmla="*/ 709 h 794"/>
                <a:gd name="T4" fmla="*/ 255 w 879"/>
                <a:gd name="T5" fmla="*/ 652 h 794"/>
                <a:gd name="T6" fmla="*/ 284 w 879"/>
                <a:gd name="T7" fmla="*/ 567 h 794"/>
                <a:gd name="T8" fmla="*/ 255 w 879"/>
                <a:gd name="T9" fmla="*/ 482 h 794"/>
                <a:gd name="T10" fmla="*/ 142 w 879"/>
                <a:gd name="T11" fmla="*/ 539 h 794"/>
                <a:gd name="T12" fmla="*/ 114 w 879"/>
                <a:gd name="T13" fmla="*/ 539 h 794"/>
                <a:gd name="T14" fmla="*/ 85 w 879"/>
                <a:gd name="T15" fmla="*/ 454 h 794"/>
                <a:gd name="T16" fmla="*/ 0 w 879"/>
                <a:gd name="T17" fmla="*/ 426 h 794"/>
                <a:gd name="T18" fmla="*/ 29 w 879"/>
                <a:gd name="T19" fmla="*/ 341 h 794"/>
                <a:gd name="T20" fmla="*/ 114 w 879"/>
                <a:gd name="T21" fmla="*/ 284 h 794"/>
                <a:gd name="T22" fmla="*/ 142 w 879"/>
                <a:gd name="T23" fmla="*/ 170 h 794"/>
                <a:gd name="T24" fmla="*/ 142 w 879"/>
                <a:gd name="T25" fmla="*/ 114 h 794"/>
                <a:gd name="T26" fmla="*/ 227 w 879"/>
                <a:gd name="T27" fmla="*/ 29 h 794"/>
                <a:gd name="T28" fmla="*/ 255 w 879"/>
                <a:gd name="T29" fmla="*/ 85 h 794"/>
                <a:gd name="T30" fmla="*/ 340 w 879"/>
                <a:gd name="T31" fmla="*/ 142 h 794"/>
                <a:gd name="T32" fmla="*/ 340 w 879"/>
                <a:gd name="T33" fmla="*/ 57 h 794"/>
                <a:gd name="T34" fmla="*/ 454 w 879"/>
                <a:gd name="T35" fmla="*/ 0 h 794"/>
                <a:gd name="T36" fmla="*/ 510 w 879"/>
                <a:gd name="T37" fmla="*/ 57 h 794"/>
                <a:gd name="T38" fmla="*/ 510 w 879"/>
                <a:gd name="T39" fmla="*/ 114 h 794"/>
                <a:gd name="T40" fmla="*/ 567 w 879"/>
                <a:gd name="T41" fmla="*/ 256 h 794"/>
                <a:gd name="T42" fmla="*/ 624 w 879"/>
                <a:gd name="T43" fmla="*/ 227 h 794"/>
                <a:gd name="T44" fmla="*/ 652 w 879"/>
                <a:gd name="T45" fmla="*/ 170 h 794"/>
                <a:gd name="T46" fmla="*/ 822 w 879"/>
                <a:gd name="T47" fmla="*/ 142 h 794"/>
                <a:gd name="T48" fmla="*/ 851 w 879"/>
                <a:gd name="T49" fmla="*/ 85 h 794"/>
                <a:gd name="T50" fmla="*/ 879 w 879"/>
                <a:gd name="T51" fmla="*/ 142 h 794"/>
                <a:gd name="T52" fmla="*/ 794 w 879"/>
                <a:gd name="T53" fmla="*/ 227 h 794"/>
                <a:gd name="T54" fmla="*/ 794 w 879"/>
                <a:gd name="T55" fmla="*/ 256 h 794"/>
                <a:gd name="T56" fmla="*/ 652 w 879"/>
                <a:gd name="T57" fmla="*/ 454 h 794"/>
                <a:gd name="T58" fmla="*/ 567 w 879"/>
                <a:gd name="T59" fmla="*/ 426 h 794"/>
                <a:gd name="T60" fmla="*/ 567 w 879"/>
                <a:gd name="T61" fmla="*/ 539 h 794"/>
                <a:gd name="T62" fmla="*/ 624 w 879"/>
                <a:gd name="T63" fmla="*/ 511 h 794"/>
                <a:gd name="T64" fmla="*/ 652 w 879"/>
                <a:gd name="T65" fmla="*/ 539 h 794"/>
                <a:gd name="T66" fmla="*/ 567 w 879"/>
                <a:gd name="T67" fmla="*/ 596 h 794"/>
                <a:gd name="T68" fmla="*/ 539 w 879"/>
                <a:gd name="T69" fmla="*/ 652 h 794"/>
                <a:gd name="T70" fmla="*/ 454 w 879"/>
                <a:gd name="T71" fmla="*/ 652 h 794"/>
                <a:gd name="T72" fmla="*/ 425 w 879"/>
                <a:gd name="T73" fmla="*/ 737 h 794"/>
                <a:gd name="T74" fmla="*/ 340 w 879"/>
                <a:gd name="T75" fmla="*/ 766 h 794"/>
                <a:gd name="T76" fmla="*/ 340 w 879"/>
                <a:gd name="T77" fmla="*/ 794 h 794"/>
                <a:gd name="T78" fmla="*/ 284 w 879"/>
                <a:gd name="T7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794">
                  <a:moveTo>
                    <a:pt x="284" y="794"/>
                  </a:moveTo>
                  <a:lnTo>
                    <a:pt x="284" y="709"/>
                  </a:lnTo>
                  <a:lnTo>
                    <a:pt x="255" y="652"/>
                  </a:lnTo>
                  <a:lnTo>
                    <a:pt x="284" y="567"/>
                  </a:lnTo>
                  <a:lnTo>
                    <a:pt x="255" y="482"/>
                  </a:lnTo>
                  <a:lnTo>
                    <a:pt x="142" y="539"/>
                  </a:lnTo>
                  <a:lnTo>
                    <a:pt x="114" y="539"/>
                  </a:lnTo>
                  <a:lnTo>
                    <a:pt x="85" y="454"/>
                  </a:lnTo>
                  <a:lnTo>
                    <a:pt x="0" y="426"/>
                  </a:lnTo>
                  <a:lnTo>
                    <a:pt x="29" y="341"/>
                  </a:lnTo>
                  <a:lnTo>
                    <a:pt x="114" y="284"/>
                  </a:lnTo>
                  <a:lnTo>
                    <a:pt x="142" y="170"/>
                  </a:lnTo>
                  <a:lnTo>
                    <a:pt x="142" y="114"/>
                  </a:lnTo>
                  <a:lnTo>
                    <a:pt x="227" y="29"/>
                  </a:lnTo>
                  <a:lnTo>
                    <a:pt x="255" y="85"/>
                  </a:lnTo>
                  <a:lnTo>
                    <a:pt x="340" y="142"/>
                  </a:lnTo>
                  <a:lnTo>
                    <a:pt x="340" y="57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10" y="114"/>
                  </a:lnTo>
                  <a:lnTo>
                    <a:pt x="567" y="256"/>
                  </a:lnTo>
                  <a:lnTo>
                    <a:pt x="624" y="227"/>
                  </a:lnTo>
                  <a:lnTo>
                    <a:pt x="652" y="170"/>
                  </a:lnTo>
                  <a:lnTo>
                    <a:pt x="822" y="142"/>
                  </a:lnTo>
                  <a:lnTo>
                    <a:pt x="851" y="85"/>
                  </a:lnTo>
                  <a:lnTo>
                    <a:pt x="879" y="142"/>
                  </a:lnTo>
                  <a:lnTo>
                    <a:pt x="794" y="227"/>
                  </a:lnTo>
                  <a:lnTo>
                    <a:pt x="794" y="256"/>
                  </a:lnTo>
                  <a:lnTo>
                    <a:pt x="652" y="454"/>
                  </a:lnTo>
                  <a:lnTo>
                    <a:pt x="567" y="426"/>
                  </a:lnTo>
                  <a:lnTo>
                    <a:pt x="567" y="539"/>
                  </a:lnTo>
                  <a:lnTo>
                    <a:pt x="624" y="511"/>
                  </a:lnTo>
                  <a:lnTo>
                    <a:pt x="652" y="539"/>
                  </a:lnTo>
                  <a:lnTo>
                    <a:pt x="567" y="596"/>
                  </a:lnTo>
                  <a:lnTo>
                    <a:pt x="539" y="652"/>
                  </a:lnTo>
                  <a:lnTo>
                    <a:pt x="454" y="652"/>
                  </a:lnTo>
                  <a:lnTo>
                    <a:pt x="425" y="737"/>
                  </a:lnTo>
                  <a:lnTo>
                    <a:pt x="340" y="766"/>
                  </a:lnTo>
                  <a:lnTo>
                    <a:pt x="340" y="794"/>
                  </a:lnTo>
                  <a:lnTo>
                    <a:pt x="284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8" name="Freeform 40">
              <a:extLst>
                <a:ext uri="{FF2B5EF4-FFF2-40B4-BE49-F238E27FC236}">
                  <a16:creationId xmlns:a16="http://schemas.microsoft.com/office/drawing/2014/main" id="{2D49E694-F5F1-4533-B16F-369A082E5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457"/>
              <a:ext cx="1106" cy="1503"/>
            </a:xfrm>
            <a:custGeom>
              <a:avLst/>
              <a:gdLst>
                <a:gd name="T0" fmla="*/ 595 w 1106"/>
                <a:gd name="T1" fmla="*/ 1389 h 1503"/>
                <a:gd name="T2" fmla="*/ 397 w 1106"/>
                <a:gd name="T3" fmla="*/ 1474 h 1503"/>
                <a:gd name="T4" fmla="*/ 283 w 1106"/>
                <a:gd name="T5" fmla="*/ 1361 h 1503"/>
                <a:gd name="T6" fmla="*/ 227 w 1106"/>
                <a:gd name="T7" fmla="*/ 1247 h 1503"/>
                <a:gd name="T8" fmla="*/ 113 w 1106"/>
                <a:gd name="T9" fmla="*/ 1389 h 1503"/>
                <a:gd name="T10" fmla="*/ 0 w 1106"/>
                <a:gd name="T11" fmla="*/ 1276 h 1503"/>
                <a:gd name="T12" fmla="*/ 85 w 1106"/>
                <a:gd name="T13" fmla="*/ 1162 h 1503"/>
                <a:gd name="T14" fmla="*/ 227 w 1106"/>
                <a:gd name="T15" fmla="*/ 1021 h 1503"/>
                <a:gd name="T16" fmla="*/ 369 w 1106"/>
                <a:gd name="T17" fmla="*/ 1077 h 1503"/>
                <a:gd name="T18" fmla="*/ 454 w 1106"/>
                <a:gd name="T19" fmla="*/ 1049 h 1503"/>
                <a:gd name="T20" fmla="*/ 425 w 1106"/>
                <a:gd name="T21" fmla="*/ 936 h 1503"/>
                <a:gd name="T22" fmla="*/ 482 w 1106"/>
                <a:gd name="T23" fmla="*/ 879 h 1503"/>
                <a:gd name="T24" fmla="*/ 425 w 1106"/>
                <a:gd name="T25" fmla="*/ 822 h 1503"/>
                <a:gd name="T26" fmla="*/ 510 w 1106"/>
                <a:gd name="T27" fmla="*/ 595 h 1503"/>
                <a:gd name="T28" fmla="*/ 482 w 1106"/>
                <a:gd name="T29" fmla="*/ 510 h 1503"/>
                <a:gd name="T30" fmla="*/ 397 w 1106"/>
                <a:gd name="T31" fmla="*/ 397 h 1503"/>
                <a:gd name="T32" fmla="*/ 397 w 1106"/>
                <a:gd name="T33" fmla="*/ 340 h 1503"/>
                <a:gd name="T34" fmla="*/ 425 w 1106"/>
                <a:gd name="T35" fmla="*/ 227 h 1503"/>
                <a:gd name="T36" fmla="*/ 482 w 1106"/>
                <a:gd name="T37" fmla="*/ 170 h 1503"/>
                <a:gd name="T38" fmla="*/ 595 w 1106"/>
                <a:gd name="T39" fmla="*/ 227 h 1503"/>
                <a:gd name="T40" fmla="*/ 624 w 1106"/>
                <a:gd name="T41" fmla="*/ 57 h 1503"/>
                <a:gd name="T42" fmla="*/ 680 w 1106"/>
                <a:gd name="T43" fmla="*/ 0 h 1503"/>
                <a:gd name="T44" fmla="*/ 737 w 1106"/>
                <a:gd name="T45" fmla="*/ 57 h 1503"/>
                <a:gd name="T46" fmla="*/ 936 w 1106"/>
                <a:gd name="T47" fmla="*/ 198 h 1503"/>
                <a:gd name="T48" fmla="*/ 794 w 1106"/>
                <a:gd name="T49" fmla="*/ 312 h 1503"/>
                <a:gd name="T50" fmla="*/ 765 w 1106"/>
                <a:gd name="T51" fmla="*/ 397 h 1503"/>
                <a:gd name="T52" fmla="*/ 794 w 1106"/>
                <a:gd name="T53" fmla="*/ 595 h 1503"/>
                <a:gd name="T54" fmla="*/ 850 w 1106"/>
                <a:gd name="T55" fmla="*/ 652 h 1503"/>
                <a:gd name="T56" fmla="*/ 964 w 1106"/>
                <a:gd name="T57" fmla="*/ 765 h 1503"/>
                <a:gd name="T58" fmla="*/ 1021 w 1106"/>
                <a:gd name="T59" fmla="*/ 992 h 1503"/>
                <a:gd name="T60" fmla="*/ 1106 w 1106"/>
                <a:gd name="T61" fmla="*/ 1021 h 1503"/>
                <a:gd name="T62" fmla="*/ 1021 w 1106"/>
                <a:gd name="T63" fmla="*/ 1162 h 1503"/>
                <a:gd name="T64" fmla="*/ 907 w 1106"/>
                <a:gd name="T65" fmla="*/ 1191 h 1503"/>
                <a:gd name="T66" fmla="*/ 794 w 1106"/>
                <a:gd name="T67" fmla="*/ 1304 h 1503"/>
                <a:gd name="T68" fmla="*/ 595 w 1106"/>
                <a:gd name="T69" fmla="*/ 1247 h 1503"/>
                <a:gd name="T70" fmla="*/ 454 w 1106"/>
                <a:gd name="T71" fmla="*/ 1304 h 1503"/>
                <a:gd name="T72" fmla="*/ 624 w 1106"/>
                <a:gd name="T73" fmla="*/ 1332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06" h="1503">
                  <a:moveTo>
                    <a:pt x="624" y="1332"/>
                  </a:moveTo>
                  <a:lnTo>
                    <a:pt x="595" y="1389"/>
                  </a:lnTo>
                  <a:lnTo>
                    <a:pt x="425" y="1417"/>
                  </a:lnTo>
                  <a:lnTo>
                    <a:pt x="397" y="1474"/>
                  </a:lnTo>
                  <a:lnTo>
                    <a:pt x="340" y="1503"/>
                  </a:lnTo>
                  <a:lnTo>
                    <a:pt x="283" y="1361"/>
                  </a:lnTo>
                  <a:lnTo>
                    <a:pt x="283" y="1304"/>
                  </a:lnTo>
                  <a:lnTo>
                    <a:pt x="227" y="1247"/>
                  </a:lnTo>
                  <a:lnTo>
                    <a:pt x="113" y="1304"/>
                  </a:lnTo>
                  <a:lnTo>
                    <a:pt x="113" y="1389"/>
                  </a:lnTo>
                  <a:lnTo>
                    <a:pt x="28" y="1332"/>
                  </a:lnTo>
                  <a:lnTo>
                    <a:pt x="0" y="1276"/>
                  </a:lnTo>
                  <a:lnTo>
                    <a:pt x="0" y="1162"/>
                  </a:lnTo>
                  <a:lnTo>
                    <a:pt x="85" y="1162"/>
                  </a:lnTo>
                  <a:lnTo>
                    <a:pt x="85" y="1077"/>
                  </a:lnTo>
                  <a:lnTo>
                    <a:pt x="227" y="1021"/>
                  </a:lnTo>
                  <a:lnTo>
                    <a:pt x="255" y="1077"/>
                  </a:lnTo>
                  <a:lnTo>
                    <a:pt x="369" y="1077"/>
                  </a:lnTo>
                  <a:lnTo>
                    <a:pt x="397" y="1049"/>
                  </a:lnTo>
                  <a:lnTo>
                    <a:pt x="454" y="1049"/>
                  </a:lnTo>
                  <a:lnTo>
                    <a:pt x="454" y="992"/>
                  </a:lnTo>
                  <a:lnTo>
                    <a:pt x="425" y="936"/>
                  </a:lnTo>
                  <a:lnTo>
                    <a:pt x="454" y="907"/>
                  </a:lnTo>
                  <a:lnTo>
                    <a:pt x="482" y="879"/>
                  </a:lnTo>
                  <a:lnTo>
                    <a:pt x="425" y="879"/>
                  </a:lnTo>
                  <a:lnTo>
                    <a:pt x="425" y="822"/>
                  </a:lnTo>
                  <a:lnTo>
                    <a:pt x="539" y="595"/>
                  </a:lnTo>
                  <a:lnTo>
                    <a:pt x="510" y="595"/>
                  </a:lnTo>
                  <a:lnTo>
                    <a:pt x="510" y="539"/>
                  </a:lnTo>
                  <a:lnTo>
                    <a:pt x="482" y="510"/>
                  </a:lnTo>
                  <a:lnTo>
                    <a:pt x="369" y="510"/>
                  </a:lnTo>
                  <a:lnTo>
                    <a:pt x="397" y="397"/>
                  </a:lnTo>
                  <a:lnTo>
                    <a:pt x="425" y="397"/>
                  </a:lnTo>
                  <a:lnTo>
                    <a:pt x="397" y="340"/>
                  </a:lnTo>
                  <a:lnTo>
                    <a:pt x="454" y="312"/>
                  </a:lnTo>
                  <a:lnTo>
                    <a:pt x="425" y="227"/>
                  </a:lnTo>
                  <a:lnTo>
                    <a:pt x="425" y="170"/>
                  </a:lnTo>
                  <a:lnTo>
                    <a:pt x="482" y="170"/>
                  </a:lnTo>
                  <a:lnTo>
                    <a:pt x="510" y="227"/>
                  </a:lnTo>
                  <a:lnTo>
                    <a:pt x="595" y="227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680" y="28"/>
                  </a:lnTo>
                  <a:lnTo>
                    <a:pt x="680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936" y="198"/>
                  </a:lnTo>
                  <a:lnTo>
                    <a:pt x="936" y="255"/>
                  </a:lnTo>
                  <a:lnTo>
                    <a:pt x="794" y="312"/>
                  </a:lnTo>
                  <a:lnTo>
                    <a:pt x="765" y="369"/>
                  </a:lnTo>
                  <a:lnTo>
                    <a:pt x="765" y="397"/>
                  </a:lnTo>
                  <a:lnTo>
                    <a:pt x="737" y="510"/>
                  </a:lnTo>
                  <a:lnTo>
                    <a:pt x="794" y="595"/>
                  </a:lnTo>
                  <a:lnTo>
                    <a:pt x="765" y="652"/>
                  </a:lnTo>
                  <a:lnTo>
                    <a:pt x="850" y="652"/>
                  </a:lnTo>
                  <a:lnTo>
                    <a:pt x="907" y="737"/>
                  </a:lnTo>
                  <a:lnTo>
                    <a:pt x="964" y="765"/>
                  </a:lnTo>
                  <a:lnTo>
                    <a:pt x="1049" y="936"/>
                  </a:lnTo>
                  <a:lnTo>
                    <a:pt x="1021" y="992"/>
                  </a:lnTo>
                  <a:lnTo>
                    <a:pt x="1077" y="964"/>
                  </a:lnTo>
                  <a:lnTo>
                    <a:pt x="1106" y="1021"/>
                  </a:lnTo>
                  <a:lnTo>
                    <a:pt x="1021" y="1077"/>
                  </a:lnTo>
                  <a:lnTo>
                    <a:pt x="1021" y="1162"/>
                  </a:lnTo>
                  <a:lnTo>
                    <a:pt x="1049" y="1247"/>
                  </a:lnTo>
                  <a:lnTo>
                    <a:pt x="907" y="1191"/>
                  </a:lnTo>
                  <a:lnTo>
                    <a:pt x="794" y="1247"/>
                  </a:lnTo>
                  <a:lnTo>
                    <a:pt x="794" y="1304"/>
                  </a:lnTo>
                  <a:lnTo>
                    <a:pt x="652" y="1304"/>
                  </a:lnTo>
                  <a:lnTo>
                    <a:pt x="595" y="1247"/>
                  </a:lnTo>
                  <a:lnTo>
                    <a:pt x="510" y="1247"/>
                  </a:lnTo>
                  <a:lnTo>
                    <a:pt x="454" y="1304"/>
                  </a:lnTo>
                  <a:lnTo>
                    <a:pt x="539" y="1332"/>
                  </a:lnTo>
                  <a:lnTo>
                    <a:pt x="624" y="133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9" name="Freeform 41">
              <a:extLst>
                <a:ext uri="{FF2B5EF4-FFF2-40B4-BE49-F238E27FC236}">
                  <a16:creationId xmlns:a16="http://schemas.microsoft.com/office/drawing/2014/main" id="{F9D2DB09-A60A-40B3-91EA-F1A692B9C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2570"/>
              <a:ext cx="851" cy="964"/>
            </a:xfrm>
            <a:custGeom>
              <a:avLst/>
              <a:gdLst>
                <a:gd name="T0" fmla="*/ 539 w 851"/>
                <a:gd name="T1" fmla="*/ 908 h 964"/>
                <a:gd name="T2" fmla="*/ 567 w 851"/>
                <a:gd name="T3" fmla="*/ 964 h 964"/>
                <a:gd name="T4" fmla="*/ 681 w 851"/>
                <a:gd name="T5" fmla="*/ 964 h 964"/>
                <a:gd name="T6" fmla="*/ 709 w 851"/>
                <a:gd name="T7" fmla="*/ 936 h 964"/>
                <a:gd name="T8" fmla="*/ 766 w 851"/>
                <a:gd name="T9" fmla="*/ 936 h 964"/>
                <a:gd name="T10" fmla="*/ 766 w 851"/>
                <a:gd name="T11" fmla="*/ 879 h 964"/>
                <a:gd name="T12" fmla="*/ 737 w 851"/>
                <a:gd name="T13" fmla="*/ 823 h 964"/>
                <a:gd name="T14" fmla="*/ 794 w 851"/>
                <a:gd name="T15" fmla="*/ 766 h 964"/>
                <a:gd name="T16" fmla="*/ 737 w 851"/>
                <a:gd name="T17" fmla="*/ 766 h 964"/>
                <a:gd name="T18" fmla="*/ 737 w 851"/>
                <a:gd name="T19" fmla="*/ 709 h 964"/>
                <a:gd name="T20" fmla="*/ 851 w 851"/>
                <a:gd name="T21" fmla="*/ 482 h 964"/>
                <a:gd name="T22" fmla="*/ 822 w 851"/>
                <a:gd name="T23" fmla="*/ 482 h 964"/>
                <a:gd name="T24" fmla="*/ 822 w 851"/>
                <a:gd name="T25" fmla="*/ 426 h 964"/>
                <a:gd name="T26" fmla="*/ 794 w 851"/>
                <a:gd name="T27" fmla="*/ 397 h 964"/>
                <a:gd name="T28" fmla="*/ 681 w 851"/>
                <a:gd name="T29" fmla="*/ 397 h 964"/>
                <a:gd name="T30" fmla="*/ 709 w 851"/>
                <a:gd name="T31" fmla="*/ 284 h 964"/>
                <a:gd name="T32" fmla="*/ 737 w 851"/>
                <a:gd name="T33" fmla="*/ 284 h 964"/>
                <a:gd name="T34" fmla="*/ 709 w 851"/>
                <a:gd name="T35" fmla="*/ 227 h 964"/>
                <a:gd name="T36" fmla="*/ 766 w 851"/>
                <a:gd name="T37" fmla="*/ 199 h 964"/>
                <a:gd name="T38" fmla="*/ 681 w 851"/>
                <a:gd name="T39" fmla="*/ 171 h 964"/>
                <a:gd name="T40" fmla="*/ 595 w 851"/>
                <a:gd name="T41" fmla="*/ 256 h 964"/>
                <a:gd name="T42" fmla="*/ 567 w 851"/>
                <a:gd name="T43" fmla="*/ 227 h 964"/>
                <a:gd name="T44" fmla="*/ 454 w 851"/>
                <a:gd name="T45" fmla="*/ 199 h 964"/>
                <a:gd name="T46" fmla="*/ 425 w 851"/>
                <a:gd name="T47" fmla="*/ 57 h 964"/>
                <a:gd name="T48" fmla="*/ 397 w 851"/>
                <a:gd name="T49" fmla="*/ 85 h 964"/>
                <a:gd name="T50" fmla="*/ 340 w 851"/>
                <a:gd name="T51" fmla="*/ 0 h 964"/>
                <a:gd name="T52" fmla="*/ 227 w 851"/>
                <a:gd name="T53" fmla="*/ 142 h 964"/>
                <a:gd name="T54" fmla="*/ 284 w 851"/>
                <a:gd name="T55" fmla="*/ 171 h 964"/>
                <a:gd name="T56" fmla="*/ 255 w 851"/>
                <a:gd name="T57" fmla="*/ 227 h 964"/>
                <a:gd name="T58" fmla="*/ 312 w 851"/>
                <a:gd name="T59" fmla="*/ 256 h 964"/>
                <a:gd name="T60" fmla="*/ 255 w 851"/>
                <a:gd name="T61" fmla="*/ 312 h 964"/>
                <a:gd name="T62" fmla="*/ 199 w 851"/>
                <a:gd name="T63" fmla="*/ 284 h 964"/>
                <a:gd name="T64" fmla="*/ 199 w 851"/>
                <a:gd name="T65" fmla="*/ 341 h 964"/>
                <a:gd name="T66" fmla="*/ 114 w 851"/>
                <a:gd name="T67" fmla="*/ 397 h 964"/>
                <a:gd name="T68" fmla="*/ 57 w 851"/>
                <a:gd name="T69" fmla="*/ 397 h 964"/>
                <a:gd name="T70" fmla="*/ 57 w 851"/>
                <a:gd name="T71" fmla="*/ 426 h 964"/>
                <a:gd name="T72" fmla="*/ 0 w 851"/>
                <a:gd name="T73" fmla="*/ 482 h 964"/>
                <a:gd name="T74" fmla="*/ 0 w 851"/>
                <a:gd name="T75" fmla="*/ 539 h 964"/>
                <a:gd name="T76" fmla="*/ 114 w 851"/>
                <a:gd name="T77" fmla="*/ 539 h 964"/>
                <a:gd name="T78" fmla="*/ 114 w 851"/>
                <a:gd name="T79" fmla="*/ 567 h 964"/>
                <a:gd name="T80" fmla="*/ 170 w 851"/>
                <a:gd name="T81" fmla="*/ 567 h 964"/>
                <a:gd name="T82" fmla="*/ 284 w 851"/>
                <a:gd name="T83" fmla="*/ 624 h 964"/>
                <a:gd name="T84" fmla="*/ 312 w 851"/>
                <a:gd name="T85" fmla="*/ 709 h 964"/>
                <a:gd name="T86" fmla="*/ 454 w 851"/>
                <a:gd name="T87" fmla="*/ 794 h 964"/>
                <a:gd name="T88" fmla="*/ 539 w 851"/>
                <a:gd name="T89" fmla="*/ 794 h 964"/>
                <a:gd name="T90" fmla="*/ 567 w 851"/>
                <a:gd name="T91" fmla="*/ 851 h 964"/>
                <a:gd name="T92" fmla="*/ 539 w 851"/>
                <a:gd name="T93" fmla="*/ 90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51" h="964">
                  <a:moveTo>
                    <a:pt x="539" y="908"/>
                  </a:moveTo>
                  <a:lnTo>
                    <a:pt x="567" y="964"/>
                  </a:lnTo>
                  <a:lnTo>
                    <a:pt x="681" y="964"/>
                  </a:lnTo>
                  <a:lnTo>
                    <a:pt x="709" y="936"/>
                  </a:lnTo>
                  <a:lnTo>
                    <a:pt x="766" y="936"/>
                  </a:lnTo>
                  <a:lnTo>
                    <a:pt x="766" y="879"/>
                  </a:lnTo>
                  <a:lnTo>
                    <a:pt x="737" y="823"/>
                  </a:lnTo>
                  <a:lnTo>
                    <a:pt x="794" y="766"/>
                  </a:lnTo>
                  <a:lnTo>
                    <a:pt x="737" y="766"/>
                  </a:lnTo>
                  <a:lnTo>
                    <a:pt x="737" y="709"/>
                  </a:lnTo>
                  <a:lnTo>
                    <a:pt x="851" y="482"/>
                  </a:lnTo>
                  <a:lnTo>
                    <a:pt x="822" y="482"/>
                  </a:lnTo>
                  <a:lnTo>
                    <a:pt x="822" y="426"/>
                  </a:lnTo>
                  <a:lnTo>
                    <a:pt x="794" y="397"/>
                  </a:lnTo>
                  <a:lnTo>
                    <a:pt x="681" y="397"/>
                  </a:lnTo>
                  <a:lnTo>
                    <a:pt x="709" y="284"/>
                  </a:lnTo>
                  <a:lnTo>
                    <a:pt x="737" y="284"/>
                  </a:lnTo>
                  <a:lnTo>
                    <a:pt x="709" y="227"/>
                  </a:lnTo>
                  <a:lnTo>
                    <a:pt x="766" y="199"/>
                  </a:lnTo>
                  <a:lnTo>
                    <a:pt x="681" y="171"/>
                  </a:lnTo>
                  <a:lnTo>
                    <a:pt x="595" y="256"/>
                  </a:lnTo>
                  <a:lnTo>
                    <a:pt x="567" y="227"/>
                  </a:lnTo>
                  <a:lnTo>
                    <a:pt x="454" y="199"/>
                  </a:lnTo>
                  <a:lnTo>
                    <a:pt x="425" y="57"/>
                  </a:lnTo>
                  <a:lnTo>
                    <a:pt x="397" y="85"/>
                  </a:lnTo>
                  <a:lnTo>
                    <a:pt x="340" y="0"/>
                  </a:lnTo>
                  <a:lnTo>
                    <a:pt x="227" y="142"/>
                  </a:lnTo>
                  <a:lnTo>
                    <a:pt x="284" y="171"/>
                  </a:lnTo>
                  <a:lnTo>
                    <a:pt x="255" y="227"/>
                  </a:lnTo>
                  <a:lnTo>
                    <a:pt x="312" y="256"/>
                  </a:lnTo>
                  <a:lnTo>
                    <a:pt x="255" y="312"/>
                  </a:lnTo>
                  <a:lnTo>
                    <a:pt x="199" y="284"/>
                  </a:lnTo>
                  <a:lnTo>
                    <a:pt x="199" y="341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26"/>
                  </a:lnTo>
                  <a:lnTo>
                    <a:pt x="0" y="482"/>
                  </a:lnTo>
                  <a:lnTo>
                    <a:pt x="0" y="539"/>
                  </a:lnTo>
                  <a:lnTo>
                    <a:pt x="114" y="539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284" y="624"/>
                  </a:lnTo>
                  <a:lnTo>
                    <a:pt x="312" y="709"/>
                  </a:lnTo>
                  <a:lnTo>
                    <a:pt x="454" y="794"/>
                  </a:lnTo>
                  <a:lnTo>
                    <a:pt x="539" y="794"/>
                  </a:lnTo>
                  <a:lnTo>
                    <a:pt x="567" y="851"/>
                  </a:lnTo>
                  <a:lnTo>
                    <a:pt x="539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0" name="Freeform 42">
              <a:extLst>
                <a:ext uri="{FF2B5EF4-FFF2-40B4-BE49-F238E27FC236}">
                  <a16:creationId xmlns:a16="http://schemas.microsoft.com/office/drawing/2014/main" id="{372EB11B-A3D4-42B9-A887-C6DF66C15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429"/>
              <a:ext cx="935" cy="1304"/>
            </a:xfrm>
            <a:custGeom>
              <a:avLst/>
              <a:gdLst>
                <a:gd name="T0" fmla="*/ 708 w 935"/>
                <a:gd name="T1" fmla="*/ 141 h 1304"/>
                <a:gd name="T2" fmla="*/ 595 w 935"/>
                <a:gd name="T3" fmla="*/ 283 h 1304"/>
                <a:gd name="T4" fmla="*/ 652 w 935"/>
                <a:gd name="T5" fmla="*/ 312 h 1304"/>
                <a:gd name="T6" fmla="*/ 623 w 935"/>
                <a:gd name="T7" fmla="*/ 368 h 1304"/>
                <a:gd name="T8" fmla="*/ 680 w 935"/>
                <a:gd name="T9" fmla="*/ 397 h 1304"/>
                <a:gd name="T10" fmla="*/ 623 w 935"/>
                <a:gd name="T11" fmla="*/ 453 h 1304"/>
                <a:gd name="T12" fmla="*/ 567 w 935"/>
                <a:gd name="T13" fmla="*/ 425 h 1304"/>
                <a:gd name="T14" fmla="*/ 567 w 935"/>
                <a:gd name="T15" fmla="*/ 482 h 1304"/>
                <a:gd name="T16" fmla="*/ 482 w 935"/>
                <a:gd name="T17" fmla="*/ 538 h 1304"/>
                <a:gd name="T18" fmla="*/ 425 w 935"/>
                <a:gd name="T19" fmla="*/ 538 h 1304"/>
                <a:gd name="T20" fmla="*/ 425 w 935"/>
                <a:gd name="T21" fmla="*/ 567 h 1304"/>
                <a:gd name="T22" fmla="*/ 368 w 935"/>
                <a:gd name="T23" fmla="*/ 623 h 1304"/>
                <a:gd name="T24" fmla="*/ 368 w 935"/>
                <a:gd name="T25" fmla="*/ 680 h 1304"/>
                <a:gd name="T26" fmla="*/ 482 w 935"/>
                <a:gd name="T27" fmla="*/ 680 h 1304"/>
                <a:gd name="T28" fmla="*/ 482 w 935"/>
                <a:gd name="T29" fmla="*/ 708 h 1304"/>
                <a:gd name="T30" fmla="*/ 538 w 935"/>
                <a:gd name="T31" fmla="*/ 708 h 1304"/>
                <a:gd name="T32" fmla="*/ 652 w 935"/>
                <a:gd name="T33" fmla="*/ 765 h 1304"/>
                <a:gd name="T34" fmla="*/ 680 w 935"/>
                <a:gd name="T35" fmla="*/ 850 h 1304"/>
                <a:gd name="T36" fmla="*/ 822 w 935"/>
                <a:gd name="T37" fmla="*/ 935 h 1304"/>
                <a:gd name="T38" fmla="*/ 907 w 935"/>
                <a:gd name="T39" fmla="*/ 935 h 1304"/>
                <a:gd name="T40" fmla="*/ 935 w 935"/>
                <a:gd name="T41" fmla="*/ 992 h 1304"/>
                <a:gd name="T42" fmla="*/ 907 w 935"/>
                <a:gd name="T43" fmla="*/ 1049 h 1304"/>
                <a:gd name="T44" fmla="*/ 765 w 935"/>
                <a:gd name="T45" fmla="*/ 1105 h 1304"/>
                <a:gd name="T46" fmla="*/ 623 w 935"/>
                <a:gd name="T47" fmla="*/ 1077 h 1304"/>
                <a:gd name="T48" fmla="*/ 652 w 935"/>
                <a:gd name="T49" fmla="*/ 992 h 1304"/>
                <a:gd name="T50" fmla="*/ 595 w 935"/>
                <a:gd name="T51" fmla="*/ 935 h 1304"/>
                <a:gd name="T52" fmla="*/ 510 w 935"/>
                <a:gd name="T53" fmla="*/ 964 h 1304"/>
                <a:gd name="T54" fmla="*/ 482 w 935"/>
                <a:gd name="T55" fmla="*/ 1077 h 1304"/>
                <a:gd name="T56" fmla="*/ 425 w 935"/>
                <a:gd name="T57" fmla="*/ 1105 h 1304"/>
                <a:gd name="T58" fmla="*/ 396 w 935"/>
                <a:gd name="T59" fmla="*/ 1190 h 1304"/>
                <a:gd name="T60" fmla="*/ 283 w 935"/>
                <a:gd name="T61" fmla="*/ 1275 h 1304"/>
                <a:gd name="T62" fmla="*/ 170 w 935"/>
                <a:gd name="T63" fmla="*/ 1304 h 1304"/>
                <a:gd name="T64" fmla="*/ 85 w 935"/>
                <a:gd name="T65" fmla="*/ 1134 h 1304"/>
                <a:gd name="T66" fmla="*/ 141 w 935"/>
                <a:gd name="T67" fmla="*/ 1049 h 1304"/>
                <a:gd name="T68" fmla="*/ 85 w 935"/>
                <a:gd name="T69" fmla="*/ 1020 h 1304"/>
                <a:gd name="T70" fmla="*/ 85 w 935"/>
                <a:gd name="T71" fmla="*/ 935 h 1304"/>
                <a:gd name="T72" fmla="*/ 28 w 935"/>
                <a:gd name="T73" fmla="*/ 907 h 1304"/>
                <a:gd name="T74" fmla="*/ 141 w 935"/>
                <a:gd name="T75" fmla="*/ 765 h 1304"/>
                <a:gd name="T76" fmla="*/ 141 w 935"/>
                <a:gd name="T77" fmla="*/ 652 h 1304"/>
                <a:gd name="T78" fmla="*/ 170 w 935"/>
                <a:gd name="T79" fmla="*/ 567 h 1304"/>
                <a:gd name="T80" fmla="*/ 141 w 935"/>
                <a:gd name="T81" fmla="*/ 538 h 1304"/>
                <a:gd name="T82" fmla="*/ 85 w 935"/>
                <a:gd name="T83" fmla="*/ 595 h 1304"/>
                <a:gd name="T84" fmla="*/ 28 w 935"/>
                <a:gd name="T85" fmla="*/ 567 h 1304"/>
                <a:gd name="T86" fmla="*/ 0 w 935"/>
                <a:gd name="T87" fmla="*/ 425 h 1304"/>
                <a:gd name="T88" fmla="*/ 113 w 935"/>
                <a:gd name="T89" fmla="*/ 425 h 1304"/>
                <a:gd name="T90" fmla="*/ 113 w 935"/>
                <a:gd name="T91" fmla="*/ 397 h 1304"/>
                <a:gd name="T92" fmla="*/ 198 w 935"/>
                <a:gd name="T93" fmla="*/ 340 h 1304"/>
                <a:gd name="T94" fmla="*/ 198 w 935"/>
                <a:gd name="T95" fmla="*/ 226 h 1304"/>
                <a:gd name="T96" fmla="*/ 255 w 935"/>
                <a:gd name="T97" fmla="*/ 198 h 1304"/>
                <a:gd name="T98" fmla="*/ 255 w 935"/>
                <a:gd name="T99" fmla="*/ 56 h 1304"/>
                <a:gd name="T100" fmla="*/ 340 w 935"/>
                <a:gd name="T101" fmla="*/ 0 h 1304"/>
                <a:gd name="T102" fmla="*/ 453 w 935"/>
                <a:gd name="T103" fmla="*/ 85 h 1304"/>
                <a:gd name="T104" fmla="*/ 623 w 935"/>
                <a:gd name="T105" fmla="*/ 56 h 1304"/>
                <a:gd name="T106" fmla="*/ 623 w 935"/>
                <a:gd name="T107" fmla="*/ 113 h 1304"/>
                <a:gd name="T108" fmla="*/ 708 w 935"/>
                <a:gd name="T109" fmla="*/ 14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35" h="1304">
                  <a:moveTo>
                    <a:pt x="708" y="141"/>
                  </a:moveTo>
                  <a:lnTo>
                    <a:pt x="595" y="283"/>
                  </a:lnTo>
                  <a:lnTo>
                    <a:pt x="652" y="312"/>
                  </a:lnTo>
                  <a:lnTo>
                    <a:pt x="623" y="368"/>
                  </a:lnTo>
                  <a:lnTo>
                    <a:pt x="680" y="397"/>
                  </a:lnTo>
                  <a:lnTo>
                    <a:pt x="623" y="453"/>
                  </a:lnTo>
                  <a:lnTo>
                    <a:pt x="567" y="425"/>
                  </a:lnTo>
                  <a:lnTo>
                    <a:pt x="567" y="482"/>
                  </a:lnTo>
                  <a:lnTo>
                    <a:pt x="482" y="538"/>
                  </a:lnTo>
                  <a:lnTo>
                    <a:pt x="425" y="538"/>
                  </a:lnTo>
                  <a:lnTo>
                    <a:pt x="425" y="567"/>
                  </a:lnTo>
                  <a:lnTo>
                    <a:pt x="368" y="623"/>
                  </a:lnTo>
                  <a:lnTo>
                    <a:pt x="368" y="680"/>
                  </a:lnTo>
                  <a:lnTo>
                    <a:pt x="482" y="680"/>
                  </a:lnTo>
                  <a:lnTo>
                    <a:pt x="482" y="708"/>
                  </a:lnTo>
                  <a:lnTo>
                    <a:pt x="538" y="708"/>
                  </a:lnTo>
                  <a:lnTo>
                    <a:pt x="652" y="765"/>
                  </a:lnTo>
                  <a:lnTo>
                    <a:pt x="680" y="850"/>
                  </a:lnTo>
                  <a:lnTo>
                    <a:pt x="822" y="935"/>
                  </a:lnTo>
                  <a:lnTo>
                    <a:pt x="907" y="935"/>
                  </a:lnTo>
                  <a:lnTo>
                    <a:pt x="935" y="992"/>
                  </a:lnTo>
                  <a:lnTo>
                    <a:pt x="907" y="1049"/>
                  </a:lnTo>
                  <a:lnTo>
                    <a:pt x="765" y="1105"/>
                  </a:lnTo>
                  <a:lnTo>
                    <a:pt x="623" y="1077"/>
                  </a:lnTo>
                  <a:lnTo>
                    <a:pt x="652" y="992"/>
                  </a:lnTo>
                  <a:lnTo>
                    <a:pt x="595" y="935"/>
                  </a:lnTo>
                  <a:lnTo>
                    <a:pt x="510" y="964"/>
                  </a:lnTo>
                  <a:lnTo>
                    <a:pt x="482" y="1077"/>
                  </a:lnTo>
                  <a:lnTo>
                    <a:pt x="425" y="1105"/>
                  </a:lnTo>
                  <a:lnTo>
                    <a:pt x="396" y="1190"/>
                  </a:lnTo>
                  <a:lnTo>
                    <a:pt x="283" y="1275"/>
                  </a:lnTo>
                  <a:lnTo>
                    <a:pt x="170" y="1304"/>
                  </a:lnTo>
                  <a:lnTo>
                    <a:pt x="85" y="1134"/>
                  </a:lnTo>
                  <a:lnTo>
                    <a:pt x="141" y="1049"/>
                  </a:lnTo>
                  <a:lnTo>
                    <a:pt x="85" y="1020"/>
                  </a:lnTo>
                  <a:lnTo>
                    <a:pt x="85" y="935"/>
                  </a:lnTo>
                  <a:lnTo>
                    <a:pt x="28" y="907"/>
                  </a:lnTo>
                  <a:lnTo>
                    <a:pt x="141" y="765"/>
                  </a:lnTo>
                  <a:lnTo>
                    <a:pt x="141" y="652"/>
                  </a:lnTo>
                  <a:lnTo>
                    <a:pt x="170" y="567"/>
                  </a:lnTo>
                  <a:lnTo>
                    <a:pt x="141" y="538"/>
                  </a:lnTo>
                  <a:lnTo>
                    <a:pt x="85" y="595"/>
                  </a:lnTo>
                  <a:lnTo>
                    <a:pt x="28" y="567"/>
                  </a:lnTo>
                  <a:lnTo>
                    <a:pt x="0" y="425"/>
                  </a:lnTo>
                  <a:lnTo>
                    <a:pt x="113" y="425"/>
                  </a:lnTo>
                  <a:lnTo>
                    <a:pt x="113" y="397"/>
                  </a:lnTo>
                  <a:lnTo>
                    <a:pt x="198" y="340"/>
                  </a:lnTo>
                  <a:lnTo>
                    <a:pt x="198" y="226"/>
                  </a:lnTo>
                  <a:lnTo>
                    <a:pt x="255" y="198"/>
                  </a:lnTo>
                  <a:lnTo>
                    <a:pt x="255" y="56"/>
                  </a:lnTo>
                  <a:lnTo>
                    <a:pt x="340" y="0"/>
                  </a:lnTo>
                  <a:lnTo>
                    <a:pt x="453" y="85"/>
                  </a:lnTo>
                  <a:lnTo>
                    <a:pt x="623" y="56"/>
                  </a:lnTo>
                  <a:lnTo>
                    <a:pt x="623" y="113"/>
                  </a:lnTo>
                  <a:lnTo>
                    <a:pt x="708" y="1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1" name="Freeform 43">
              <a:extLst>
                <a:ext uri="{FF2B5EF4-FFF2-40B4-BE49-F238E27FC236}">
                  <a16:creationId xmlns:a16="http://schemas.microsoft.com/office/drawing/2014/main" id="{8E4E88A1-CC2C-4FB1-BF12-23D18F8B4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954"/>
              <a:ext cx="1559" cy="1872"/>
            </a:xfrm>
            <a:custGeom>
              <a:avLst/>
              <a:gdLst>
                <a:gd name="T0" fmla="*/ 170 w 1559"/>
                <a:gd name="T1" fmla="*/ 1701 h 1872"/>
                <a:gd name="T2" fmla="*/ 227 w 1559"/>
                <a:gd name="T3" fmla="*/ 1815 h 1872"/>
                <a:gd name="T4" fmla="*/ 368 w 1559"/>
                <a:gd name="T5" fmla="*/ 1872 h 1872"/>
                <a:gd name="T6" fmla="*/ 539 w 1559"/>
                <a:gd name="T7" fmla="*/ 1815 h 1872"/>
                <a:gd name="T8" fmla="*/ 510 w 1559"/>
                <a:gd name="T9" fmla="*/ 1673 h 1872"/>
                <a:gd name="T10" fmla="*/ 595 w 1559"/>
                <a:gd name="T11" fmla="*/ 1730 h 1872"/>
                <a:gd name="T12" fmla="*/ 680 w 1559"/>
                <a:gd name="T13" fmla="*/ 1730 h 1872"/>
                <a:gd name="T14" fmla="*/ 709 w 1559"/>
                <a:gd name="T15" fmla="*/ 1560 h 1872"/>
                <a:gd name="T16" fmla="*/ 765 w 1559"/>
                <a:gd name="T17" fmla="*/ 1503 h 1872"/>
                <a:gd name="T18" fmla="*/ 907 w 1559"/>
                <a:gd name="T19" fmla="*/ 1390 h 1872"/>
                <a:gd name="T20" fmla="*/ 907 w 1559"/>
                <a:gd name="T21" fmla="*/ 1276 h 1872"/>
                <a:gd name="T22" fmla="*/ 879 w 1559"/>
                <a:gd name="T23" fmla="*/ 1163 h 1872"/>
                <a:gd name="T24" fmla="*/ 907 w 1559"/>
                <a:gd name="T25" fmla="*/ 1078 h 1872"/>
                <a:gd name="T26" fmla="*/ 992 w 1559"/>
                <a:gd name="T27" fmla="*/ 964 h 1872"/>
                <a:gd name="T28" fmla="*/ 1106 w 1559"/>
                <a:gd name="T29" fmla="*/ 851 h 1872"/>
                <a:gd name="T30" fmla="*/ 1134 w 1559"/>
                <a:gd name="T31" fmla="*/ 709 h 1872"/>
                <a:gd name="T32" fmla="*/ 1304 w 1559"/>
                <a:gd name="T33" fmla="*/ 624 h 1872"/>
                <a:gd name="T34" fmla="*/ 1361 w 1559"/>
                <a:gd name="T35" fmla="*/ 369 h 1872"/>
                <a:gd name="T36" fmla="*/ 1531 w 1559"/>
                <a:gd name="T37" fmla="*/ 341 h 1872"/>
                <a:gd name="T38" fmla="*/ 1531 w 1559"/>
                <a:gd name="T39" fmla="*/ 227 h 1872"/>
                <a:gd name="T40" fmla="*/ 1417 w 1559"/>
                <a:gd name="T41" fmla="*/ 57 h 1872"/>
                <a:gd name="T42" fmla="*/ 1276 w 1559"/>
                <a:gd name="T43" fmla="*/ 199 h 1872"/>
                <a:gd name="T44" fmla="*/ 1134 w 1559"/>
                <a:gd name="T45" fmla="*/ 312 h 1872"/>
                <a:gd name="T46" fmla="*/ 964 w 1559"/>
                <a:gd name="T47" fmla="*/ 114 h 1872"/>
                <a:gd name="T48" fmla="*/ 935 w 1559"/>
                <a:gd name="T49" fmla="*/ 57 h 1872"/>
                <a:gd name="T50" fmla="*/ 794 w 1559"/>
                <a:gd name="T51" fmla="*/ 0 h 1872"/>
                <a:gd name="T52" fmla="*/ 652 w 1559"/>
                <a:gd name="T53" fmla="*/ 171 h 1872"/>
                <a:gd name="T54" fmla="*/ 680 w 1559"/>
                <a:gd name="T55" fmla="*/ 284 h 1872"/>
                <a:gd name="T56" fmla="*/ 680 w 1559"/>
                <a:gd name="T57" fmla="*/ 454 h 1872"/>
                <a:gd name="T58" fmla="*/ 709 w 1559"/>
                <a:gd name="T59" fmla="*/ 539 h 1872"/>
                <a:gd name="T60" fmla="*/ 539 w 1559"/>
                <a:gd name="T61" fmla="*/ 596 h 1872"/>
                <a:gd name="T62" fmla="*/ 454 w 1559"/>
                <a:gd name="T63" fmla="*/ 681 h 1872"/>
                <a:gd name="T64" fmla="*/ 482 w 1559"/>
                <a:gd name="T65" fmla="*/ 823 h 1872"/>
                <a:gd name="T66" fmla="*/ 425 w 1559"/>
                <a:gd name="T67" fmla="*/ 936 h 1872"/>
                <a:gd name="T68" fmla="*/ 255 w 1559"/>
                <a:gd name="T69" fmla="*/ 1049 h 1872"/>
                <a:gd name="T70" fmla="*/ 28 w 1559"/>
                <a:gd name="T71" fmla="*/ 1106 h 1872"/>
                <a:gd name="T72" fmla="*/ 57 w 1559"/>
                <a:gd name="T73" fmla="*/ 1276 h 1872"/>
                <a:gd name="T74" fmla="*/ 28 w 1559"/>
                <a:gd name="T75" fmla="*/ 1418 h 1872"/>
                <a:gd name="T76" fmla="*/ 142 w 1559"/>
                <a:gd name="T77" fmla="*/ 1588 h 1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59" h="1872">
                  <a:moveTo>
                    <a:pt x="113" y="1616"/>
                  </a:moveTo>
                  <a:lnTo>
                    <a:pt x="170" y="1701"/>
                  </a:lnTo>
                  <a:lnTo>
                    <a:pt x="198" y="1673"/>
                  </a:lnTo>
                  <a:lnTo>
                    <a:pt x="227" y="1815"/>
                  </a:lnTo>
                  <a:lnTo>
                    <a:pt x="340" y="1843"/>
                  </a:lnTo>
                  <a:lnTo>
                    <a:pt x="368" y="1872"/>
                  </a:lnTo>
                  <a:lnTo>
                    <a:pt x="454" y="1787"/>
                  </a:lnTo>
                  <a:lnTo>
                    <a:pt x="539" y="1815"/>
                  </a:lnTo>
                  <a:lnTo>
                    <a:pt x="510" y="1730"/>
                  </a:lnTo>
                  <a:lnTo>
                    <a:pt x="510" y="1673"/>
                  </a:lnTo>
                  <a:lnTo>
                    <a:pt x="567" y="1673"/>
                  </a:lnTo>
                  <a:lnTo>
                    <a:pt x="595" y="1730"/>
                  </a:lnTo>
                  <a:lnTo>
                    <a:pt x="652" y="1730"/>
                  </a:lnTo>
                  <a:lnTo>
                    <a:pt x="680" y="1730"/>
                  </a:lnTo>
                  <a:lnTo>
                    <a:pt x="709" y="1616"/>
                  </a:lnTo>
                  <a:lnTo>
                    <a:pt x="709" y="1560"/>
                  </a:lnTo>
                  <a:lnTo>
                    <a:pt x="765" y="1531"/>
                  </a:lnTo>
                  <a:lnTo>
                    <a:pt x="765" y="1503"/>
                  </a:lnTo>
                  <a:lnTo>
                    <a:pt x="822" y="1503"/>
                  </a:lnTo>
                  <a:lnTo>
                    <a:pt x="907" y="1390"/>
                  </a:lnTo>
                  <a:lnTo>
                    <a:pt x="935" y="1333"/>
                  </a:lnTo>
                  <a:lnTo>
                    <a:pt x="907" y="1276"/>
                  </a:lnTo>
                  <a:lnTo>
                    <a:pt x="992" y="1220"/>
                  </a:lnTo>
                  <a:lnTo>
                    <a:pt x="879" y="1163"/>
                  </a:lnTo>
                  <a:lnTo>
                    <a:pt x="879" y="1078"/>
                  </a:lnTo>
                  <a:lnTo>
                    <a:pt x="907" y="1078"/>
                  </a:lnTo>
                  <a:lnTo>
                    <a:pt x="935" y="1021"/>
                  </a:lnTo>
                  <a:lnTo>
                    <a:pt x="992" y="964"/>
                  </a:lnTo>
                  <a:lnTo>
                    <a:pt x="1134" y="964"/>
                  </a:lnTo>
                  <a:lnTo>
                    <a:pt x="1106" y="851"/>
                  </a:lnTo>
                  <a:lnTo>
                    <a:pt x="1134" y="794"/>
                  </a:lnTo>
                  <a:lnTo>
                    <a:pt x="1134" y="709"/>
                  </a:lnTo>
                  <a:lnTo>
                    <a:pt x="1247" y="681"/>
                  </a:lnTo>
                  <a:lnTo>
                    <a:pt x="1304" y="624"/>
                  </a:lnTo>
                  <a:lnTo>
                    <a:pt x="1276" y="567"/>
                  </a:lnTo>
                  <a:lnTo>
                    <a:pt x="1361" y="369"/>
                  </a:lnTo>
                  <a:lnTo>
                    <a:pt x="1446" y="341"/>
                  </a:lnTo>
                  <a:lnTo>
                    <a:pt x="1531" y="341"/>
                  </a:lnTo>
                  <a:lnTo>
                    <a:pt x="1559" y="284"/>
                  </a:lnTo>
                  <a:lnTo>
                    <a:pt x="1531" y="227"/>
                  </a:lnTo>
                  <a:lnTo>
                    <a:pt x="1559" y="142"/>
                  </a:lnTo>
                  <a:lnTo>
                    <a:pt x="1417" y="57"/>
                  </a:lnTo>
                  <a:lnTo>
                    <a:pt x="1389" y="142"/>
                  </a:lnTo>
                  <a:lnTo>
                    <a:pt x="1276" y="199"/>
                  </a:lnTo>
                  <a:lnTo>
                    <a:pt x="1162" y="369"/>
                  </a:lnTo>
                  <a:lnTo>
                    <a:pt x="1134" y="312"/>
                  </a:lnTo>
                  <a:lnTo>
                    <a:pt x="992" y="284"/>
                  </a:lnTo>
                  <a:lnTo>
                    <a:pt x="964" y="114"/>
                  </a:lnTo>
                  <a:lnTo>
                    <a:pt x="935" y="114"/>
                  </a:lnTo>
                  <a:lnTo>
                    <a:pt x="935" y="57"/>
                  </a:lnTo>
                  <a:lnTo>
                    <a:pt x="879" y="0"/>
                  </a:lnTo>
                  <a:lnTo>
                    <a:pt x="794" y="0"/>
                  </a:lnTo>
                  <a:lnTo>
                    <a:pt x="624" y="86"/>
                  </a:lnTo>
                  <a:lnTo>
                    <a:pt x="652" y="171"/>
                  </a:lnTo>
                  <a:lnTo>
                    <a:pt x="652" y="256"/>
                  </a:lnTo>
                  <a:lnTo>
                    <a:pt x="680" y="284"/>
                  </a:lnTo>
                  <a:lnTo>
                    <a:pt x="652" y="397"/>
                  </a:lnTo>
                  <a:lnTo>
                    <a:pt x="680" y="454"/>
                  </a:lnTo>
                  <a:lnTo>
                    <a:pt x="652" y="511"/>
                  </a:lnTo>
                  <a:lnTo>
                    <a:pt x="709" y="539"/>
                  </a:lnTo>
                  <a:lnTo>
                    <a:pt x="624" y="624"/>
                  </a:lnTo>
                  <a:lnTo>
                    <a:pt x="539" y="596"/>
                  </a:lnTo>
                  <a:lnTo>
                    <a:pt x="510" y="681"/>
                  </a:lnTo>
                  <a:lnTo>
                    <a:pt x="454" y="681"/>
                  </a:lnTo>
                  <a:lnTo>
                    <a:pt x="425" y="766"/>
                  </a:lnTo>
                  <a:lnTo>
                    <a:pt x="482" y="823"/>
                  </a:lnTo>
                  <a:lnTo>
                    <a:pt x="482" y="908"/>
                  </a:lnTo>
                  <a:lnTo>
                    <a:pt x="425" y="936"/>
                  </a:lnTo>
                  <a:lnTo>
                    <a:pt x="283" y="908"/>
                  </a:lnTo>
                  <a:lnTo>
                    <a:pt x="255" y="1049"/>
                  </a:lnTo>
                  <a:lnTo>
                    <a:pt x="227" y="1106"/>
                  </a:lnTo>
                  <a:lnTo>
                    <a:pt x="28" y="1106"/>
                  </a:lnTo>
                  <a:lnTo>
                    <a:pt x="0" y="1305"/>
                  </a:lnTo>
                  <a:lnTo>
                    <a:pt x="57" y="1276"/>
                  </a:lnTo>
                  <a:lnTo>
                    <a:pt x="113" y="1333"/>
                  </a:lnTo>
                  <a:lnTo>
                    <a:pt x="28" y="1418"/>
                  </a:lnTo>
                  <a:lnTo>
                    <a:pt x="227" y="1560"/>
                  </a:lnTo>
                  <a:lnTo>
                    <a:pt x="142" y="1588"/>
                  </a:lnTo>
                  <a:lnTo>
                    <a:pt x="113" y="161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2" name="Freeform 44">
              <a:extLst>
                <a:ext uri="{FF2B5EF4-FFF2-40B4-BE49-F238E27FC236}">
                  <a16:creationId xmlns:a16="http://schemas.microsoft.com/office/drawing/2014/main" id="{EEE36EC9-4543-4564-911D-457CABD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359"/>
              <a:ext cx="1588" cy="1843"/>
            </a:xfrm>
            <a:custGeom>
              <a:avLst/>
              <a:gdLst>
                <a:gd name="T0" fmla="*/ 0 w 1588"/>
                <a:gd name="T1" fmla="*/ 1361 h 1843"/>
                <a:gd name="T2" fmla="*/ 29 w 1588"/>
                <a:gd name="T3" fmla="*/ 1248 h 1843"/>
                <a:gd name="T4" fmla="*/ 170 w 1588"/>
                <a:gd name="T5" fmla="*/ 1191 h 1843"/>
                <a:gd name="T6" fmla="*/ 312 w 1588"/>
                <a:gd name="T7" fmla="*/ 1333 h 1843"/>
                <a:gd name="T8" fmla="*/ 511 w 1588"/>
                <a:gd name="T9" fmla="*/ 1418 h 1843"/>
                <a:gd name="T10" fmla="*/ 596 w 1588"/>
                <a:gd name="T11" fmla="*/ 1191 h 1843"/>
                <a:gd name="T12" fmla="*/ 652 w 1588"/>
                <a:gd name="T13" fmla="*/ 1134 h 1843"/>
                <a:gd name="T14" fmla="*/ 681 w 1588"/>
                <a:gd name="T15" fmla="*/ 992 h 1843"/>
                <a:gd name="T16" fmla="*/ 766 w 1588"/>
                <a:gd name="T17" fmla="*/ 851 h 1843"/>
                <a:gd name="T18" fmla="*/ 794 w 1588"/>
                <a:gd name="T19" fmla="*/ 510 h 1843"/>
                <a:gd name="T20" fmla="*/ 822 w 1588"/>
                <a:gd name="T21" fmla="*/ 397 h 1843"/>
                <a:gd name="T22" fmla="*/ 907 w 1588"/>
                <a:gd name="T23" fmla="*/ 199 h 1843"/>
                <a:gd name="T24" fmla="*/ 964 w 1588"/>
                <a:gd name="T25" fmla="*/ 28 h 1843"/>
                <a:gd name="T26" fmla="*/ 1078 w 1588"/>
                <a:gd name="T27" fmla="*/ 28 h 1843"/>
                <a:gd name="T28" fmla="*/ 1248 w 1588"/>
                <a:gd name="T29" fmla="*/ 0 h 1843"/>
                <a:gd name="T30" fmla="*/ 1446 w 1588"/>
                <a:gd name="T31" fmla="*/ 142 h 1843"/>
                <a:gd name="T32" fmla="*/ 1503 w 1588"/>
                <a:gd name="T33" fmla="*/ 312 h 1843"/>
                <a:gd name="T34" fmla="*/ 1474 w 1588"/>
                <a:gd name="T35" fmla="*/ 454 h 1843"/>
                <a:gd name="T36" fmla="*/ 1588 w 1588"/>
                <a:gd name="T37" fmla="*/ 510 h 1843"/>
                <a:gd name="T38" fmla="*/ 1588 w 1588"/>
                <a:gd name="T39" fmla="*/ 737 h 1843"/>
                <a:gd name="T40" fmla="*/ 1474 w 1588"/>
                <a:gd name="T41" fmla="*/ 879 h 1843"/>
                <a:gd name="T42" fmla="*/ 1361 w 1588"/>
                <a:gd name="T43" fmla="*/ 1304 h 1843"/>
                <a:gd name="T44" fmla="*/ 1304 w 1588"/>
                <a:gd name="T45" fmla="*/ 1503 h 1843"/>
                <a:gd name="T46" fmla="*/ 1134 w 1588"/>
                <a:gd name="T47" fmla="*/ 1503 h 1843"/>
                <a:gd name="T48" fmla="*/ 1191 w 1588"/>
                <a:gd name="T49" fmla="*/ 1644 h 1843"/>
                <a:gd name="T50" fmla="*/ 964 w 1588"/>
                <a:gd name="T51" fmla="*/ 1701 h 1843"/>
                <a:gd name="T52" fmla="*/ 907 w 1588"/>
                <a:gd name="T53" fmla="*/ 1758 h 1843"/>
                <a:gd name="T54" fmla="*/ 822 w 1588"/>
                <a:gd name="T55" fmla="*/ 1701 h 1843"/>
                <a:gd name="T56" fmla="*/ 624 w 1588"/>
                <a:gd name="T57" fmla="*/ 1729 h 1843"/>
                <a:gd name="T58" fmla="*/ 624 w 1588"/>
                <a:gd name="T59" fmla="*/ 1531 h 1843"/>
                <a:gd name="T60" fmla="*/ 454 w 1588"/>
                <a:gd name="T61" fmla="*/ 1531 h 1843"/>
                <a:gd name="T62" fmla="*/ 511 w 1588"/>
                <a:gd name="T63" fmla="*/ 1673 h 1843"/>
                <a:gd name="T64" fmla="*/ 284 w 1588"/>
                <a:gd name="T65" fmla="*/ 1843 h 1843"/>
                <a:gd name="T66" fmla="*/ 170 w 1588"/>
                <a:gd name="T67" fmla="*/ 1758 h 1843"/>
                <a:gd name="T68" fmla="*/ 199 w 1588"/>
                <a:gd name="T69" fmla="*/ 1559 h 1843"/>
                <a:gd name="T70" fmla="*/ 0 w 1588"/>
                <a:gd name="T71" fmla="*/ 1531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8" h="1843">
                  <a:moveTo>
                    <a:pt x="0" y="1531"/>
                  </a:moveTo>
                  <a:lnTo>
                    <a:pt x="0" y="1361"/>
                  </a:lnTo>
                  <a:lnTo>
                    <a:pt x="57" y="1304"/>
                  </a:lnTo>
                  <a:lnTo>
                    <a:pt x="29" y="1248"/>
                  </a:lnTo>
                  <a:lnTo>
                    <a:pt x="142" y="1191"/>
                  </a:lnTo>
                  <a:lnTo>
                    <a:pt x="170" y="1191"/>
                  </a:lnTo>
                  <a:lnTo>
                    <a:pt x="227" y="1333"/>
                  </a:lnTo>
                  <a:lnTo>
                    <a:pt x="312" y="1333"/>
                  </a:lnTo>
                  <a:lnTo>
                    <a:pt x="397" y="1418"/>
                  </a:lnTo>
                  <a:lnTo>
                    <a:pt x="511" y="1418"/>
                  </a:lnTo>
                  <a:lnTo>
                    <a:pt x="539" y="1304"/>
                  </a:lnTo>
                  <a:lnTo>
                    <a:pt x="596" y="1191"/>
                  </a:lnTo>
                  <a:lnTo>
                    <a:pt x="681" y="1162"/>
                  </a:lnTo>
                  <a:lnTo>
                    <a:pt x="652" y="1134"/>
                  </a:lnTo>
                  <a:lnTo>
                    <a:pt x="624" y="992"/>
                  </a:lnTo>
                  <a:lnTo>
                    <a:pt x="681" y="992"/>
                  </a:lnTo>
                  <a:lnTo>
                    <a:pt x="681" y="907"/>
                  </a:lnTo>
                  <a:lnTo>
                    <a:pt x="766" y="851"/>
                  </a:lnTo>
                  <a:lnTo>
                    <a:pt x="794" y="681"/>
                  </a:lnTo>
                  <a:lnTo>
                    <a:pt x="794" y="510"/>
                  </a:lnTo>
                  <a:lnTo>
                    <a:pt x="879" y="454"/>
                  </a:lnTo>
                  <a:lnTo>
                    <a:pt x="822" y="397"/>
                  </a:lnTo>
                  <a:lnTo>
                    <a:pt x="822" y="312"/>
                  </a:lnTo>
                  <a:lnTo>
                    <a:pt x="907" y="199"/>
                  </a:lnTo>
                  <a:lnTo>
                    <a:pt x="879" y="142"/>
                  </a:lnTo>
                  <a:lnTo>
                    <a:pt x="964" y="28"/>
                  </a:lnTo>
                  <a:lnTo>
                    <a:pt x="1049" y="57"/>
                  </a:lnTo>
                  <a:lnTo>
                    <a:pt x="1078" y="28"/>
                  </a:lnTo>
                  <a:lnTo>
                    <a:pt x="1134" y="57"/>
                  </a:lnTo>
                  <a:lnTo>
                    <a:pt x="1248" y="0"/>
                  </a:lnTo>
                  <a:lnTo>
                    <a:pt x="1389" y="142"/>
                  </a:lnTo>
                  <a:lnTo>
                    <a:pt x="1446" y="142"/>
                  </a:lnTo>
                  <a:lnTo>
                    <a:pt x="1474" y="227"/>
                  </a:lnTo>
                  <a:lnTo>
                    <a:pt x="1503" y="312"/>
                  </a:lnTo>
                  <a:lnTo>
                    <a:pt x="1474" y="397"/>
                  </a:lnTo>
                  <a:lnTo>
                    <a:pt x="1474" y="454"/>
                  </a:lnTo>
                  <a:lnTo>
                    <a:pt x="1559" y="454"/>
                  </a:lnTo>
                  <a:lnTo>
                    <a:pt x="1588" y="510"/>
                  </a:lnTo>
                  <a:lnTo>
                    <a:pt x="1531" y="681"/>
                  </a:lnTo>
                  <a:lnTo>
                    <a:pt x="1588" y="737"/>
                  </a:lnTo>
                  <a:lnTo>
                    <a:pt x="1588" y="794"/>
                  </a:lnTo>
                  <a:lnTo>
                    <a:pt x="1474" y="879"/>
                  </a:lnTo>
                  <a:lnTo>
                    <a:pt x="1418" y="1219"/>
                  </a:lnTo>
                  <a:lnTo>
                    <a:pt x="1361" y="1304"/>
                  </a:lnTo>
                  <a:lnTo>
                    <a:pt x="1304" y="1304"/>
                  </a:lnTo>
                  <a:lnTo>
                    <a:pt x="1304" y="1503"/>
                  </a:lnTo>
                  <a:lnTo>
                    <a:pt x="1248" y="1474"/>
                  </a:lnTo>
                  <a:lnTo>
                    <a:pt x="1134" y="1503"/>
                  </a:lnTo>
                  <a:lnTo>
                    <a:pt x="1191" y="1531"/>
                  </a:lnTo>
                  <a:lnTo>
                    <a:pt x="1191" y="1644"/>
                  </a:lnTo>
                  <a:lnTo>
                    <a:pt x="992" y="1644"/>
                  </a:lnTo>
                  <a:lnTo>
                    <a:pt x="964" y="1701"/>
                  </a:lnTo>
                  <a:lnTo>
                    <a:pt x="992" y="1786"/>
                  </a:lnTo>
                  <a:lnTo>
                    <a:pt x="907" y="1758"/>
                  </a:lnTo>
                  <a:lnTo>
                    <a:pt x="879" y="1673"/>
                  </a:lnTo>
                  <a:lnTo>
                    <a:pt x="822" y="1701"/>
                  </a:lnTo>
                  <a:lnTo>
                    <a:pt x="766" y="1644"/>
                  </a:lnTo>
                  <a:lnTo>
                    <a:pt x="624" y="1729"/>
                  </a:lnTo>
                  <a:lnTo>
                    <a:pt x="567" y="1616"/>
                  </a:lnTo>
                  <a:lnTo>
                    <a:pt x="624" y="1531"/>
                  </a:lnTo>
                  <a:lnTo>
                    <a:pt x="596" y="1503"/>
                  </a:lnTo>
                  <a:lnTo>
                    <a:pt x="454" y="1531"/>
                  </a:lnTo>
                  <a:lnTo>
                    <a:pt x="511" y="1559"/>
                  </a:lnTo>
                  <a:lnTo>
                    <a:pt x="511" y="1673"/>
                  </a:lnTo>
                  <a:lnTo>
                    <a:pt x="425" y="1758"/>
                  </a:lnTo>
                  <a:lnTo>
                    <a:pt x="284" y="1843"/>
                  </a:lnTo>
                  <a:lnTo>
                    <a:pt x="227" y="1843"/>
                  </a:lnTo>
                  <a:lnTo>
                    <a:pt x="170" y="1758"/>
                  </a:lnTo>
                  <a:lnTo>
                    <a:pt x="227" y="1673"/>
                  </a:lnTo>
                  <a:lnTo>
                    <a:pt x="199" y="1559"/>
                  </a:lnTo>
                  <a:lnTo>
                    <a:pt x="142" y="1559"/>
                  </a:lnTo>
                  <a:lnTo>
                    <a:pt x="0" y="153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3" name="Freeform 45">
              <a:extLst>
                <a:ext uri="{FF2B5EF4-FFF2-40B4-BE49-F238E27FC236}">
                  <a16:creationId xmlns:a16="http://schemas.microsoft.com/office/drawing/2014/main" id="{33C36262-5BF0-4270-BCC3-4BA266075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7" y="104"/>
              <a:ext cx="1247" cy="1673"/>
            </a:xfrm>
            <a:custGeom>
              <a:avLst/>
              <a:gdLst>
                <a:gd name="T0" fmla="*/ 227 w 1247"/>
                <a:gd name="T1" fmla="*/ 567 h 1673"/>
                <a:gd name="T2" fmla="*/ 255 w 1247"/>
                <a:gd name="T3" fmla="*/ 652 h 1673"/>
                <a:gd name="T4" fmla="*/ 198 w 1247"/>
                <a:gd name="T5" fmla="*/ 737 h 1673"/>
                <a:gd name="T6" fmla="*/ 227 w 1247"/>
                <a:gd name="T7" fmla="*/ 794 h 1673"/>
                <a:gd name="T8" fmla="*/ 142 w 1247"/>
                <a:gd name="T9" fmla="*/ 822 h 1673"/>
                <a:gd name="T10" fmla="*/ 56 w 1247"/>
                <a:gd name="T11" fmla="*/ 765 h 1673"/>
                <a:gd name="T12" fmla="*/ 56 w 1247"/>
                <a:gd name="T13" fmla="*/ 850 h 1673"/>
                <a:gd name="T14" fmla="*/ 0 w 1247"/>
                <a:gd name="T15" fmla="*/ 879 h 1673"/>
                <a:gd name="T16" fmla="*/ 85 w 1247"/>
                <a:gd name="T17" fmla="*/ 936 h 1673"/>
                <a:gd name="T18" fmla="*/ 0 w 1247"/>
                <a:gd name="T19" fmla="*/ 1162 h 1673"/>
                <a:gd name="T20" fmla="*/ 56 w 1247"/>
                <a:gd name="T21" fmla="*/ 1162 h 1673"/>
                <a:gd name="T22" fmla="*/ 198 w 1247"/>
                <a:gd name="T23" fmla="*/ 1304 h 1673"/>
                <a:gd name="T24" fmla="*/ 312 w 1247"/>
                <a:gd name="T25" fmla="*/ 1304 h 1673"/>
                <a:gd name="T26" fmla="*/ 368 w 1247"/>
                <a:gd name="T27" fmla="*/ 1389 h 1673"/>
                <a:gd name="T28" fmla="*/ 312 w 1247"/>
                <a:gd name="T29" fmla="*/ 1503 h 1673"/>
                <a:gd name="T30" fmla="*/ 425 w 1247"/>
                <a:gd name="T31" fmla="*/ 1446 h 1673"/>
                <a:gd name="T32" fmla="*/ 453 w 1247"/>
                <a:gd name="T33" fmla="*/ 1446 h 1673"/>
                <a:gd name="T34" fmla="*/ 510 w 1247"/>
                <a:gd name="T35" fmla="*/ 1588 h 1673"/>
                <a:gd name="T36" fmla="*/ 595 w 1247"/>
                <a:gd name="T37" fmla="*/ 1588 h 1673"/>
                <a:gd name="T38" fmla="*/ 680 w 1247"/>
                <a:gd name="T39" fmla="*/ 1673 h 1673"/>
                <a:gd name="T40" fmla="*/ 794 w 1247"/>
                <a:gd name="T41" fmla="*/ 1673 h 1673"/>
                <a:gd name="T42" fmla="*/ 822 w 1247"/>
                <a:gd name="T43" fmla="*/ 1559 h 1673"/>
                <a:gd name="T44" fmla="*/ 879 w 1247"/>
                <a:gd name="T45" fmla="*/ 1446 h 1673"/>
                <a:gd name="T46" fmla="*/ 964 w 1247"/>
                <a:gd name="T47" fmla="*/ 1417 h 1673"/>
                <a:gd name="T48" fmla="*/ 935 w 1247"/>
                <a:gd name="T49" fmla="*/ 1389 h 1673"/>
                <a:gd name="T50" fmla="*/ 907 w 1247"/>
                <a:gd name="T51" fmla="*/ 1247 h 1673"/>
                <a:gd name="T52" fmla="*/ 964 w 1247"/>
                <a:gd name="T53" fmla="*/ 1247 h 1673"/>
                <a:gd name="T54" fmla="*/ 964 w 1247"/>
                <a:gd name="T55" fmla="*/ 1162 h 1673"/>
                <a:gd name="T56" fmla="*/ 1049 w 1247"/>
                <a:gd name="T57" fmla="*/ 1106 h 1673"/>
                <a:gd name="T58" fmla="*/ 1077 w 1247"/>
                <a:gd name="T59" fmla="*/ 964 h 1673"/>
                <a:gd name="T60" fmla="*/ 1077 w 1247"/>
                <a:gd name="T61" fmla="*/ 765 h 1673"/>
                <a:gd name="T62" fmla="*/ 1162 w 1247"/>
                <a:gd name="T63" fmla="*/ 709 h 1673"/>
                <a:gd name="T64" fmla="*/ 1105 w 1247"/>
                <a:gd name="T65" fmla="*/ 652 h 1673"/>
                <a:gd name="T66" fmla="*/ 1105 w 1247"/>
                <a:gd name="T67" fmla="*/ 567 h 1673"/>
                <a:gd name="T68" fmla="*/ 1190 w 1247"/>
                <a:gd name="T69" fmla="*/ 454 h 1673"/>
                <a:gd name="T70" fmla="*/ 1162 w 1247"/>
                <a:gd name="T71" fmla="*/ 397 h 1673"/>
                <a:gd name="T72" fmla="*/ 1247 w 1247"/>
                <a:gd name="T73" fmla="*/ 283 h 1673"/>
                <a:gd name="T74" fmla="*/ 1134 w 1247"/>
                <a:gd name="T75" fmla="*/ 255 h 1673"/>
                <a:gd name="T76" fmla="*/ 1105 w 1247"/>
                <a:gd name="T77" fmla="*/ 198 h 1673"/>
                <a:gd name="T78" fmla="*/ 1190 w 1247"/>
                <a:gd name="T79" fmla="*/ 142 h 1673"/>
                <a:gd name="T80" fmla="*/ 1190 w 1247"/>
                <a:gd name="T81" fmla="*/ 28 h 1673"/>
                <a:gd name="T82" fmla="*/ 1105 w 1247"/>
                <a:gd name="T83" fmla="*/ 0 h 1673"/>
                <a:gd name="T84" fmla="*/ 992 w 1247"/>
                <a:gd name="T85" fmla="*/ 57 h 1673"/>
                <a:gd name="T86" fmla="*/ 964 w 1247"/>
                <a:gd name="T87" fmla="*/ 28 h 1673"/>
                <a:gd name="T88" fmla="*/ 850 w 1247"/>
                <a:gd name="T89" fmla="*/ 113 h 1673"/>
                <a:gd name="T90" fmla="*/ 765 w 1247"/>
                <a:gd name="T91" fmla="*/ 113 h 1673"/>
                <a:gd name="T92" fmla="*/ 737 w 1247"/>
                <a:gd name="T93" fmla="*/ 170 h 1673"/>
                <a:gd name="T94" fmla="*/ 765 w 1247"/>
                <a:gd name="T95" fmla="*/ 198 h 1673"/>
                <a:gd name="T96" fmla="*/ 708 w 1247"/>
                <a:gd name="T97" fmla="*/ 283 h 1673"/>
                <a:gd name="T98" fmla="*/ 623 w 1247"/>
                <a:gd name="T99" fmla="*/ 283 h 1673"/>
                <a:gd name="T100" fmla="*/ 567 w 1247"/>
                <a:gd name="T101" fmla="*/ 340 h 1673"/>
                <a:gd name="T102" fmla="*/ 425 w 1247"/>
                <a:gd name="T103" fmla="*/ 369 h 1673"/>
                <a:gd name="T104" fmla="*/ 453 w 1247"/>
                <a:gd name="T105" fmla="*/ 482 h 1673"/>
                <a:gd name="T106" fmla="*/ 368 w 1247"/>
                <a:gd name="T107" fmla="*/ 510 h 1673"/>
                <a:gd name="T108" fmla="*/ 312 w 1247"/>
                <a:gd name="T109" fmla="*/ 595 h 1673"/>
                <a:gd name="T110" fmla="*/ 227 w 1247"/>
                <a:gd name="T111" fmla="*/ 567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47" h="1673">
                  <a:moveTo>
                    <a:pt x="227" y="567"/>
                  </a:moveTo>
                  <a:lnTo>
                    <a:pt x="255" y="652"/>
                  </a:lnTo>
                  <a:lnTo>
                    <a:pt x="198" y="737"/>
                  </a:lnTo>
                  <a:lnTo>
                    <a:pt x="227" y="794"/>
                  </a:lnTo>
                  <a:lnTo>
                    <a:pt x="142" y="822"/>
                  </a:lnTo>
                  <a:lnTo>
                    <a:pt x="56" y="765"/>
                  </a:lnTo>
                  <a:lnTo>
                    <a:pt x="56" y="850"/>
                  </a:lnTo>
                  <a:lnTo>
                    <a:pt x="0" y="879"/>
                  </a:lnTo>
                  <a:lnTo>
                    <a:pt x="85" y="936"/>
                  </a:lnTo>
                  <a:lnTo>
                    <a:pt x="0" y="1162"/>
                  </a:lnTo>
                  <a:lnTo>
                    <a:pt x="56" y="1162"/>
                  </a:lnTo>
                  <a:lnTo>
                    <a:pt x="198" y="1304"/>
                  </a:lnTo>
                  <a:lnTo>
                    <a:pt x="312" y="1304"/>
                  </a:lnTo>
                  <a:lnTo>
                    <a:pt x="368" y="1389"/>
                  </a:lnTo>
                  <a:lnTo>
                    <a:pt x="312" y="1503"/>
                  </a:lnTo>
                  <a:lnTo>
                    <a:pt x="425" y="1446"/>
                  </a:lnTo>
                  <a:lnTo>
                    <a:pt x="453" y="1446"/>
                  </a:lnTo>
                  <a:lnTo>
                    <a:pt x="510" y="1588"/>
                  </a:lnTo>
                  <a:lnTo>
                    <a:pt x="595" y="1588"/>
                  </a:lnTo>
                  <a:lnTo>
                    <a:pt x="680" y="1673"/>
                  </a:lnTo>
                  <a:lnTo>
                    <a:pt x="794" y="1673"/>
                  </a:lnTo>
                  <a:lnTo>
                    <a:pt x="822" y="1559"/>
                  </a:lnTo>
                  <a:lnTo>
                    <a:pt x="879" y="1446"/>
                  </a:lnTo>
                  <a:lnTo>
                    <a:pt x="964" y="1417"/>
                  </a:lnTo>
                  <a:lnTo>
                    <a:pt x="935" y="1389"/>
                  </a:lnTo>
                  <a:lnTo>
                    <a:pt x="907" y="1247"/>
                  </a:lnTo>
                  <a:lnTo>
                    <a:pt x="964" y="1247"/>
                  </a:lnTo>
                  <a:lnTo>
                    <a:pt x="964" y="1162"/>
                  </a:lnTo>
                  <a:lnTo>
                    <a:pt x="1049" y="1106"/>
                  </a:lnTo>
                  <a:lnTo>
                    <a:pt x="1077" y="964"/>
                  </a:lnTo>
                  <a:lnTo>
                    <a:pt x="1077" y="765"/>
                  </a:lnTo>
                  <a:lnTo>
                    <a:pt x="1162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1190" y="454"/>
                  </a:lnTo>
                  <a:lnTo>
                    <a:pt x="1162" y="397"/>
                  </a:lnTo>
                  <a:lnTo>
                    <a:pt x="1247" y="283"/>
                  </a:lnTo>
                  <a:lnTo>
                    <a:pt x="1134" y="255"/>
                  </a:lnTo>
                  <a:lnTo>
                    <a:pt x="1105" y="198"/>
                  </a:lnTo>
                  <a:lnTo>
                    <a:pt x="1190" y="142"/>
                  </a:lnTo>
                  <a:lnTo>
                    <a:pt x="1190" y="28"/>
                  </a:lnTo>
                  <a:lnTo>
                    <a:pt x="1105" y="0"/>
                  </a:lnTo>
                  <a:lnTo>
                    <a:pt x="992" y="57"/>
                  </a:lnTo>
                  <a:lnTo>
                    <a:pt x="964" y="28"/>
                  </a:lnTo>
                  <a:lnTo>
                    <a:pt x="850" y="113"/>
                  </a:lnTo>
                  <a:lnTo>
                    <a:pt x="765" y="113"/>
                  </a:lnTo>
                  <a:lnTo>
                    <a:pt x="737" y="170"/>
                  </a:lnTo>
                  <a:lnTo>
                    <a:pt x="765" y="198"/>
                  </a:lnTo>
                  <a:lnTo>
                    <a:pt x="708" y="283"/>
                  </a:lnTo>
                  <a:lnTo>
                    <a:pt x="623" y="283"/>
                  </a:lnTo>
                  <a:lnTo>
                    <a:pt x="567" y="340"/>
                  </a:lnTo>
                  <a:lnTo>
                    <a:pt x="425" y="369"/>
                  </a:lnTo>
                  <a:lnTo>
                    <a:pt x="453" y="482"/>
                  </a:lnTo>
                  <a:lnTo>
                    <a:pt x="368" y="510"/>
                  </a:lnTo>
                  <a:lnTo>
                    <a:pt x="312" y="595"/>
                  </a:lnTo>
                  <a:lnTo>
                    <a:pt x="227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4" name="Freeform 46">
              <a:extLst>
                <a:ext uri="{FF2B5EF4-FFF2-40B4-BE49-F238E27FC236}">
                  <a16:creationId xmlns:a16="http://schemas.microsoft.com/office/drawing/2014/main" id="{2A9C62A2-2783-4E22-8140-B2CB8AA5D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2287"/>
              <a:ext cx="567" cy="595"/>
            </a:xfrm>
            <a:custGeom>
              <a:avLst/>
              <a:gdLst>
                <a:gd name="T0" fmla="*/ 85 w 567"/>
                <a:gd name="T1" fmla="*/ 198 h 595"/>
                <a:gd name="T2" fmla="*/ 85 w 567"/>
                <a:gd name="T3" fmla="*/ 283 h 595"/>
                <a:gd name="T4" fmla="*/ 0 w 567"/>
                <a:gd name="T5" fmla="*/ 368 h 595"/>
                <a:gd name="T6" fmla="*/ 28 w 567"/>
                <a:gd name="T7" fmla="*/ 425 h 595"/>
                <a:gd name="T8" fmla="*/ 113 w 567"/>
                <a:gd name="T9" fmla="*/ 368 h 595"/>
                <a:gd name="T10" fmla="*/ 227 w 567"/>
                <a:gd name="T11" fmla="*/ 510 h 595"/>
                <a:gd name="T12" fmla="*/ 198 w 567"/>
                <a:gd name="T13" fmla="*/ 567 h 595"/>
                <a:gd name="T14" fmla="*/ 283 w 567"/>
                <a:gd name="T15" fmla="*/ 595 h 595"/>
                <a:gd name="T16" fmla="*/ 312 w 567"/>
                <a:gd name="T17" fmla="*/ 567 h 595"/>
                <a:gd name="T18" fmla="*/ 425 w 567"/>
                <a:gd name="T19" fmla="*/ 567 h 595"/>
                <a:gd name="T20" fmla="*/ 425 w 567"/>
                <a:gd name="T21" fmla="*/ 539 h 595"/>
                <a:gd name="T22" fmla="*/ 510 w 567"/>
                <a:gd name="T23" fmla="*/ 482 h 595"/>
                <a:gd name="T24" fmla="*/ 510 w 567"/>
                <a:gd name="T25" fmla="*/ 368 h 595"/>
                <a:gd name="T26" fmla="*/ 567 w 567"/>
                <a:gd name="T27" fmla="*/ 340 h 595"/>
                <a:gd name="T28" fmla="*/ 567 w 567"/>
                <a:gd name="T29" fmla="*/ 198 h 595"/>
                <a:gd name="T30" fmla="*/ 510 w 567"/>
                <a:gd name="T31" fmla="*/ 198 h 595"/>
                <a:gd name="T32" fmla="*/ 538 w 567"/>
                <a:gd name="T33" fmla="*/ 57 h 595"/>
                <a:gd name="T34" fmla="*/ 312 w 567"/>
                <a:gd name="T35" fmla="*/ 85 h 595"/>
                <a:gd name="T36" fmla="*/ 227 w 567"/>
                <a:gd name="T37" fmla="*/ 0 h 595"/>
                <a:gd name="T38" fmla="*/ 170 w 567"/>
                <a:gd name="T39" fmla="*/ 113 h 595"/>
                <a:gd name="T40" fmla="*/ 85 w 567"/>
                <a:gd name="T41" fmla="*/ 19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595">
                  <a:moveTo>
                    <a:pt x="85" y="198"/>
                  </a:moveTo>
                  <a:lnTo>
                    <a:pt x="85" y="283"/>
                  </a:lnTo>
                  <a:lnTo>
                    <a:pt x="0" y="368"/>
                  </a:lnTo>
                  <a:lnTo>
                    <a:pt x="28" y="425"/>
                  </a:lnTo>
                  <a:lnTo>
                    <a:pt x="113" y="368"/>
                  </a:lnTo>
                  <a:lnTo>
                    <a:pt x="227" y="510"/>
                  </a:lnTo>
                  <a:lnTo>
                    <a:pt x="198" y="567"/>
                  </a:lnTo>
                  <a:lnTo>
                    <a:pt x="283" y="595"/>
                  </a:lnTo>
                  <a:lnTo>
                    <a:pt x="312" y="567"/>
                  </a:lnTo>
                  <a:lnTo>
                    <a:pt x="425" y="567"/>
                  </a:lnTo>
                  <a:lnTo>
                    <a:pt x="425" y="539"/>
                  </a:lnTo>
                  <a:lnTo>
                    <a:pt x="510" y="482"/>
                  </a:lnTo>
                  <a:lnTo>
                    <a:pt x="510" y="368"/>
                  </a:lnTo>
                  <a:lnTo>
                    <a:pt x="567" y="340"/>
                  </a:lnTo>
                  <a:lnTo>
                    <a:pt x="567" y="198"/>
                  </a:lnTo>
                  <a:lnTo>
                    <a:pt x="510" y="198"/>
                  </a:lnTo>
                  <a:lnTo>
                    <a:pt x="538" y="57"/>
                  </a:lnTo>
                  <a:lnTo>
                    <a:pt x="312" y="85"/>
                  </a:lnTo>
                  <a:lnTo>
                    <a:pt x="227" y="0"/>
                  </a:lnTo>
                  <a:lnTo>
                    <a:pt x="170" y="113"/>
                  </a:lnTo>
                  <a:lnTo>
                    <a:pt x="85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5" name="Freeform 47">
              <a:extLst>
                <a:ext uri="{FF2B5EF4-FFF2-40B4-BE49-F238E27FC236}">
                  <a16:creationId xmlns:a16="http://schemas.microsoft.com/office/drawing/2014/main" id="{C4ACCD71-630F-49E1-A60A-660C18101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0" y="1862"/>
              <a:ext cx="1758" cy="708"/>
            </a:xfrm>
            <a:custGeom>
              <a:avLst/>
              <a:gdLst>
                <a:gd name="T0" fmla="*/ 1531 w 1758"/>
                <a:gd name="T1" fmla="*/ 141 h 708"/>
                <a:gd name="T2" fmla="*/ 1559 w 1758"/>
                <a:gd name="T3" fmla="*/ 198 h 708"/>
                <a:gd name="T4" fmla="*/ 1531 w 1758"/>
                <a:gd name="T5" fmla="*/ 397 h 708"/>
                <a:gd name="T6" fmla="*/ 1588 w 1758"/>
                <a:gd name="T7" fmla="*/ 368 h 708"/>
                <a:gd name="T8" fmla="*/ 1644 w 1758"/>
                <a:gd name="T9" fmla="*/ 425 h 708"/>
                <a:gd name="T10" fmla="*/ 1559 w 1758"/>
                <a:gd name="T11" fmla="*/ 510 h 708"/>
                <a:gd name="T12" fmla="*/ 1758 w 1758"/>
                <a:gd name="T13" fmla="*/ 652 h 708"/>
                <a:gd name="T14" fmla="*/ 1673 w 1758"/>
                <a:gd name="T15" fmla="*/ 680 h 708"/>
                <a:gd name="T16" fmla="*/ 1644 w 1758"/>
                <a:gd name="T17" fmla="*/ 708 h 708"/>
                <a:gd name="T18" fmla="*/ 1559 w 1758"/>
                <a:gd name="T19" fmla="*/ 680 h 708"/>
                <a:gd name="T20" fmla="*/ 1559 w 1758"/>
                <a:gd name="T21" fmla="*/ 623 h 708"/>
                <a:gd name="T22" fmla="*/ 1389 w 1758"/>
                <a:gd name="T23" fmla="*/ 652 h 708"/>
                <a:gd name="T24" fmla="*/ 1276 w 1758"/>
                <a:gd name="T25" fmla="*/ 567 h 708"/>
                <a:gd name="T26" fmla="*/ 1191 w 1758"/>
                <a:gd name="T27" fmla="*/ 623 h 708"/>
                <a:gd name="T28" fmla="*/ 1134 w 1758"/>
                <a:gd name="T29" fmla="*/ 623 h 708"/>
                <a:gd name="T30" fmla="*/ 1162 w 1758"/>
                <a:gd name="T31" fmla="*/ 482 h 708"/>
                <a:gd name="T32" fmla="*/ 936 w 1758"/>
                <a:gd name="T33" fmla="*/ 510 h 708"/>
                <a:gd name="T34" fmla="*/ 851 w 1758"/>
                <a:gd name="T35" fmla="*/ 425 h 708"/>
                <a:gd name="T36" fmla="*/ 794 w 1758"/>
                <a:gd name="T37" fmla="*/ 538 h 708"/>
                <a:gd name="T38" fmla="*/ 709 w 1758"/>
                <a:gd name="T39" fmla="*/ 623 h 708"/>
                <a:gd name="T40" fmla="*/ 595 w 1758"/>
                <a:gd name="T41" fmla="*/ 595 h 708"/>
                <a:gd name="T42" fmla="*/ 539 w 1758"/>
                <a:gd name="T43" fmla="*/ 680 h 708"/>
                <a:gd name="T44" fmla="*/ 482 w 1758"/>
                <a:gd name="T45" fmla="*/ 623 h 708"/>
                <a:gd name="T46" fmla="*/ 454 w 1758"/>
                <a:gd name="T47" fmla="*/ 623 h 708"/>
                <a:gd name="T48" fmla="*/ 454 w 1758"/>
                <a:gd name="T49" fmla="*/ 680 h 708"/>
                <a:gd name="T50" fmla="*/ 340 w 1758"/>
                <a:gd name="T51" fmla="*/ 567 h 708"/>
                <a:gd name="T52" fmla="*/ 227 w 1758"/>
                <a:gd name="T53" fmla="*/ 623 h 708"/>
                <a:gd name="T54" fmla="*/ 142 w 1758"/>
                <a:gd name="T55" fmla="*/ 680 h 708"/>
                <a:gd name="T56" fmla="*/ 57 w 1758"/>
                <a:gd name="T57" fmla="*/ 652 h 708"/>
                <a:gd name="T58" fmla="*/ 0 w 1758"/>
                <a:gd name="T59" fmla="*/ 567 h 708"/>
                <a:gd name="T60" fmla="*/ 85 w 1758"/>
                <a:gd name="T61" fmla="*/ 510 h 708"/>
                <a:gd name="T62" fmla="*/ 170 w 1758"/>
                <a:gd name="T63" fmla="*/ 510 h 708"/>
                <a:gd name="T64" fmla="*/ 227 w 1758"/>
                <a:gd name="T65" fmla="*/ 567 h 708"/>
                <a:gd name="T66" fmla="*/ 255 w 1758"/>
                <a:gd name="T67" fmla="*/ 538 h 708"/>
                <a:gd name="T68" fmla="*/ 199 w 1758"/>
                <a:gd name="T69" fmla="*/ 482 h 708"/>
                <a:gd name="T70" fmla="*/ 255 w 1758"/>
                <a:gd name="T71" fmla="*/ 425 h 708"/>
                <a:gd name="T72" fmla="*/ 170 w 1758"/>
                <a:gd name="T73" fmla="*/ 368 h 708"/>
                <a:gd name="T74" fmla="*/ 142 w 1758"/>
                <a:gd name="T75" fmla="*/ 170 h 708"/>
                <a:gd name="T76" fmla="*/ 255 w 1758"/>
                <a:gd name="T77" fmla="*/ 141 h 708"/>
                <a:gd name="T78" fmla="*/ 340 w 1758"/>
                <a:gd name="T79" fmla="*/ 28 h 708"/>
                <a:gd name="T80" fmla="*/ 482 w 1758"/>
                <a:gd name="T81" fmla="*/ 56 h 708"/>
                <a:gd name="T82" fmla="*/ 539 w 1758"/>
                <a:gd name="T83" fmla="*/ 56 h 708"/>
                <a:gd name="T84" fmla="*/ 567 w 1758"/>
                <a:gd name="T85" fmla="*/ 170 h 708"/>
                <a:gd name="T86" fmla="*/ 510 w 1758"/>
                <a:gd name="T87" fmla="*/ 255 h 708"/>
                <a:gd name="T88" fmla="*/ 567 w 1758"/>
                <a:gd name="T89" fmla="*/ 340 h 708"/>
                <a:gd name="T90" fmla="*/ 624 w 1758"/>
                <a:gd name="T91" fmla="*/ 340 h 708"/>
                <a:gd name="T92" fmla="*/ 765 w 1758"/>
                <a:gd name="T93" fmla="*/ 255 h 708"/>
                <a:gd name="T94" fmla="*/ 851 w 1758"/>
                <a:gd name="T95" fmla="*/ 170 h 708"/>
                <a:gd name="T96" fmla="*/ 851 w 1758"/>
                <a:gd name="T97" fmla="*/ 56 h 708"/>
                <a:gd name="T98" fmla="*/ 794 w 1758"/>
                <a:gd name="T99" fmla="*/ 28 h 708"/>
                <a:gd name="T100" fmla="*/ 936 w 1758"/>
                <a:gd name="T101" fmla="*/ 0 h 708"/>
                <a:gd name="T102" fmla="*/ 964 w 1758"/>
                <a:gd name="T103" fmla="*/ 28 h 708"/>
                <a:gd name="T104" fmla="*/ 907 w 1758"/>
                <a:gd name="T105" fmla="*/ 113 h 708"/>
                <a:gd name="T106" fmla="*/ 964 w 1758"/>
                <a:gd name="T107" fmla="*/ 226 h 708"/>
                <a:gd name="T108" fmla="*/ 1106 w 1758"/>
                <a:gd name="T109" fmla="*/ 141 h 708"/>
                <a:gd name="T110" fmla="*/ 1162 w 1758"/>
                <a:gd name="T111" fmla="*/ 198 h 708"/>
                <a:gd name="T112" fmla="*/ 1219 w 1758"/>
                <a:gd name="T113" fmla="*/ 170 h 708"/>
                <a:gd name="T114" fmla="*/ 1247 w 1758"/>
                <a:gd name="T115" fmla="*/ 255 h 708"/>
                <a:gd name="T116" fmla="*/ 1332 w 1758"/>
                <a:gd name="T117" fmla="*/ 283 h 708"/>
                <a:gd name="T118" fmla="*/ 1304 w 1758"/>
                <a:gd name="T119" fmla="*/ 198 h 708"/>
                <a:gd name="T120" fmla="*/ 1332 w 1758"/>
                <a:gd name="T121" fmla="*/ 141 h 708"/>
                <a:gd name="T122" fmla="*/ 1531 w 1758"/>
                <a:gd name="T123" fmla="*/ 141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58" h="708">
                  <a:moveTo>
                    <a:pt x="1531" y="141"/>
                  </a:moveTo>
                  <a:lnTo>
                    <a:pt x="1559" y="198"/>
                  </a:lnTo>
                  <a:lnTo>
                    <a:pt x="1531" y="397"/>
                  </a:lnTo>
                  <a:lnTo>
                    <a:pt x="1588" y="368"/>
                  </a:lnTo>
                  <a:lnTo>
                    <a:pt x="1644" y="425"/>
                  </a:lnTo>
                  <a:lnTo>
                    <a:pt x="1559" y="510"/>
                  </a:lnTo>
                  <a:lnTo>
                    <a:pt x="1758" y="652"/>
                  </a:lnTo>
                  <a:lnTo>
                    <a:pt x="1673" y="680"/>
                  </a:lnTo>
                  <a:lnTo>
                    <a:pt x="1644" y="708"/>
                  </a:lnTo>
                  <a:lnTo>
                    <a:pt x="1559" y="680"/>
                  </a:lnTo>
                  <a:lnTo>
                    <a:pt x="1559" y="623"/>
                  </a:lnTo>
                  <a:lnTo>
                    <a:pt x="1389" y="652"/>
                  </a:lnTo>
                  <a:lnTo>
                    <a:pt x="1276" y="567"/>
                  </a:lnTo>
                  <a:lnTo>
                    <a:pt x="1191" y="623"/>
                  </a:lnTo>
                  <a:lnTo>
                    <a:pt x="1134" y="623"/>
                  </a:lnTo>
                  <a:lnTo>
                    <a:pt x="1162" y="482"/>
                  </a:lnTo>
                  <a:lnTo>
                    <a:pt x="936" y="510"/>
                  </a:lnTo>
                  <a:lnTo>
                    <a:pt x="851" y="425"/>
                  </a:lnTo>
                  <a:lnTo>
                    <a:pt x="794" y="538"/>
                  </a:lnTo>
                  <a:lnTo>
                    <a:pt x="709" y="623"/>
                  </a:lnTo>
                  <a:lnTo>
                    <a:pt x="595" y="595"/>
                  </a:lnTo>
                  <a:lnTo>
                    <a:pt x="539" y="680"/>
                  </a:lnTo>
                  <a:lnTo>
                    <a:pt x="482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340" y="567"/>
                  </a:lnTo>
                  <a:lnTo>
                    <a:pt x="227" y="623"/>
                  </a:lnTo>
                  <a:lnTo>
                    <a:pt x="142" y="680"/>
                  </a:lnTo>
                  <a:lnTo>
                    <a:pt x="57" y="652"/>
                  </a:lnTo>
                  <a:lnTo>
                    <a:pt x="0" y="567"/>
                  </a:lnTo>
                  <a:lnTo>
                    <a:pt x="85" y="510"/>
                  </a:lnTo>
                  <a:lnTo>
                    <a:pt x="170" y="510"/>
                  </a:lnTo>
                  <a:lnTo>
                    <a:pt x="227" y="567"/>
                  </a:lnTo>
                  <a:lnTo>
                    <a:pt x="255" y="538"/>
                  </a:lnTo>
                  <a:lnTo>
                    <a:pt x="199" y="482"/>
                  </a:lnTo>
                  <a:lnTo>
                    <a:pt x="255" y="425"/>
                  </a:lnTo>
                  <a:lnTo>
                    <a:pt x="170" y="368"/>
                  </a:lnTo>
                  <a:lnTo>
                    <a:pt x="142" y="170"/>
                  </a:lnTo>
                  <a:lnTo>
                    <a:pt x="255" y="141"/>
                  </a:lnTo>
                  <a:lnTo>
                    <a:pt x="340" y="28"/>
                  </a:lnTo>
                  <a:lnTo>
                    <a:pt x="482" y="56"/>
                  </a:lnTo>
                  <a:lnTo>
                    <a:pt x="539" y="56"/>
                  </a:lnTo>
                  <a:lnTo>
                    <a:pt x="567" y="170"/>
                  </a:lnTo>
                  <a:lnTo>
                    <a:pt x="510" y="255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765" y="255"/>
                  </a:lnTo>
                  <a:lnTo>
                    <a:pt x="851" y="170"/>
                  </a:lnTo>
                  <a:lnTo>
                    <a:pt x="851" y="56"/>
                  </a:lnTo>
                  <a:lnTo>
                    <a:pt x="794" y="28"/>
                  </a:lnTo>
                  <a:lnTo>
                    <a:pt x="936" y="0"/>
                  </a:lnTo>
                  <a:lnTo>
                    <a:pt x="964" y="28"/>
                  </a:lnTo>
                  <a:lnTo>
                    <a:pt x="907" y="113"/>
                  </a:lnTo>
                  <a:lnTo>
                    <a:pt x="964" y="226"/>
                  </a:lnTo>
                  <a:lnTo>
                    <a:pt x="1106" y="141"/>
                  </a:lnTo>
                  <a:lnTo>
                    <a:pt x="1162" y="198"/>
                  </a:lnTo>
                  <a:lnTo>
                    <a:pt x="1219" y="170"/>
                  </a:lnTo>
                  <a:lnTo>
                    <a:pt x="1247" y="255"/>
                  </a:lnTo>
                  <a:lnTo>
                    <a:pt x="1332" y="283"/>
                  </a:lnTo>
                  <a:lnTo>
                    <a:pt x="1304" y="198"/>
                  </a:lnTo>
                  <a:lnTo>
                    <a:pt x="1332" y="141"/>
                  </a:lnTo>
                  <a:lnTo>
                    <a:pt x="1531" y="1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6" name="Freeform 48">
              <a:extLst>
                <a:ext uri="{FF2B5EF4-FFF2-40B4-BE49-F238E27FC236}">
                  <a16:creationId xmlns:a16="http://schemas.microsoft.com/office/drawing/2014/main" id="{3938F799-D59F-4939-B35A-326C21DB4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1550"/>
              <a:ext cx="539" cy="510"/>
            </a:xfrm>
            <a:custGeom>
              <a:avLst/>
              <a:gdLst>
                <a:gd name="T0" fmla="*/ 511 w 539"/>
                <a:gd name="T1" fmla="*/ 85 h 510"/>
                <a:gd name="T2" fmla="*/ 397 w 539"/>
                <a:gd name="T3" fmla="*/ 57 h 510"/>
                <a:gd name="T4" fmla="*/ 340 w 539"/>
                <a:gd name="T5" fmla="*/ 0 h 510"/>
                <a:gd name="T6" fmla="*/ 312 w 539"/>
                <a:gd name="T7" fmla="*/ 28 h 510"/>
                <a:gd name="T8" fmla="*/ 284 w 539"/>
                <a:gd name="T9" fmla="*/ 28 h 510"/>
                <a:gd name="T10" fmla="*/ 227 w 539"/>
                <a:gd name="T11" fmla="*/ 113 h 510"/>
                <a:gd name="T12" fmla="*/ 170 w 539"/>
                <a:gd name="T13" fmla="*/ 113 h 510"/>
                <a:gd name="T14" fmla="*/ 170 w 539"/>
                <a:gd name="T15" fmla="*/ 312 h 510"/>
                <a:gd name="T16" fmla="*/ 114 w 539"/>
                <a:gd name="T17" fmla="*/ 283 h 510"/>
                <a:gd name="T18" fmla="*/ 0 w 539"/>
                <a:gd name="T19" fmla="*/ 312 h 510"/>
                <a:gd name="T20" fmla="*/ 57 w 539"/>
                <a:gd name="T21" fmla="*/ 340 h 510"/>
                <a:gd name="T22" fmla="*/ 57 w 539"/>
                <a:gd name="T23" fmla="*/ 453 h 510"/>
                <a:gd name="T24" fmla="*/ 85 w 539"/>
                <a:gd name="T25" fmla="*/ 510 h 510"/>
                <a:gd name="T26" fmla="*/ 284 w 539"/>
                <a:gd name="T27" fmla="*/ 510 h 510"/>
                <a:gd name="T28" fmla="*/ 312 w 539"/>
                <a:gd name="T29" fmla="*/ 453 h 510"/>
                <a:gd name="T30" fmla="*/ 340 w 539"/>
                <a:gd name="T31" fmla="*/ 312 h 510"/>
                <a:gd name="T32" fmla="*/ 482 w 539"/>
                <a:gd name="T33" fmla="*/ 340 h 510"/>
                <a:gd name="T34" fmla="*/ 539 w 539"/>
                <a:gd name="T35" fmla="*/ 312 h 510"/>
                <a:gd name="T36" fmla="*/ 539 w 539"/>
                <a:gd name="T37" fmla="*/ 227 h 510"/>
                <a:gd name="T38" fmla="*/ 482 w 539"/>
                <a:gd name="T39" fmla="*/ 170 h 510"/>
                <a:gd name="T40" fmla="*/ 511 w 539"/>
                <a:gd name="T41" fmla="*/ 8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510">
                  <a:moveTo>
                    <a:pt x="511" y="85"/>
                  </a:moveTo>
                  <a:lnTo>
                    <a:pt x="397" y="57"/>
                  </a:lnTo>
                  <a:lnTo>
                    <a:pt x="340" y="0"/>
                  </a:lnTo>
                  <a:lnTo>
                    <a:pt x="312" y="28"/>
                  </a:lnTo>
                  <a:lnTo>
                    <a:pt x="284" y="28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312"/>
                  </a:lnTo>
                  <a:lnTo>
                    <a:pt x="114" y="283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85" y="510"/>
                  </a:lnTo>
                  <a:lnTo>
                    <a:pt x="284" y="510"/>
                  </a:lnTo>
                  <a:lnTo>
                    <a:pt x="312" y="453"/>
                  </a:lnTo>
                  <a:lnTo>
                    <a:pt x="340" y="312"/>
                  </a:lnTo>
                  <a:lnTo>
                    <a:pt x="482" y="340"/>
                  </a:lnTo>
                  <a:lnTo>
                    <a:pt x="539" y="312"/>
                  </a:lnTo>
                  <a:lnTo>
                    <a:pt x="539" y="227"/>
                  </a:lnTo>
                  <a:lnTo>
                    <a:pt x="482" y="170"/>
                  </a:lnTo>
                  <a:lnTo>
                    <a:pt x="511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7" name="Freeform 49">
              <a:extLst>
                <a:ext uri="{FF2B5EF4-FFF2-40B4-BE49-F238E27FC236}">
                  <a16:creationId xmlns:a16="http://schemas.microsoft.com/office/drawing/2014/main" id="{EC4BA4ED-FB4C-4554-B6AD-47584DC91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" y="1040"/>
              <a:ext cx="482" cy="595"/>
            </a:xfrm>
            <a:custGeom>
              <a:avLst/>
              <a:gdLst>
                <a:gd name="T0" fmla="*/ 397 w 482"/>
                <a:gd name="T1" fmla="*/ 0 h 595"/>
                <a:gd name="T2" fmla="*/ 283 w 482"/>
                <a:gd name="T3" fmla="*/ 0 h 595"/>
                <a:gd name="T4" fmla="*/ 283 w 482"/>
                <a:gd name="T5" fmla="*/ 56 h 595"/>
                <a:gd name="T6" fmla="*/ 227 w 482"/>
                <a:gd name="T7" fmla="*/ 141 h 595"/>
                <a:gd name="T8" fmla="*/ 170 w 482"/>
                <a:gd name="T9" fmla="*/ 113 h 595"/>
                <a:gd name="T10" fmla="*/ 56 w 482"/>
                <a:gd name="T11" fmla="*/ 198 h 595"/>
                <a:gd name="T12" fmla="*/ 0 w 482"/>
                <a:gd name="T13" fmla="*/ 538 h 595"/>
                <a:gd name="T14" fmla="*/ 28 w 482"/>
                <a:gd name="T15" fmla="*/ 538 h 595"/>
                <a:gd name="T16" fmla="*/ 56 w 482"/>
                <a:gd name="T17" fmla="*/ 510 h 595"/>
                <a:gd name="T18" fmla="*/ 113 w 482"/>
                <a:gd name="T19" fmla="*/ 567 h 595"/>
                <a:gd name="T20" fmla="*/ 227 w 482"/>
                <a:gd name="T21" fmla="*/ 595 h 595"/>
                <a:gd name="T22" fmla="*/ 283 w 482"/>
                <a:gd name="T23" fmla="*/ 595 h 595"/>
                <a:gd name="T24" fmla="*/ 312 w 482"/>
                <a:gd name="T25" fmla="*/ 510 h 595"/>
                <a:gd name="T26" fmla="*/ 397 w 482"/>
                <a:gd name="T27" fmla="*/ 538 h 595"/>
                <a:gd name="T28" fmla="*/ 482 w 482"/>
                <a:gd name="T29" fmla="*/ 453 h 595"/>
                <a:gd name="T30" fmla="*/ 425 w 482"/>
                <a:gd name="T31" fmla="*/ 425 h 595"/>
                <a:gd name="T32" fmla="*/ 453 w 482"/>
                <a:gd name="T33" fmla="*/ 368 h 595"/>
                <a:gd name="T34" fmla="*/ 425 w 482"/>
                <a:gd name="T35" fmla="*/ 311 h 595"/>
                <a:gd name="T36" fmla="*/ 453 w 482"/>
                <a:gd name="T37" fmla="*/ 198 h 595"/>
                <a:gd name="T38" fmla="*/ 425 w 482"/>
                <a:gd name="T39" fmla="*/ 170 h 595"/>
                <a:gd name="T40" fmla="*/ 425 w 482"/>
                <a:gd name="T41" fmla="*/ 85 h 595"/>
                <a:gd name="T42" fmla="*/ 397 w 482"/>
                <a:gd name="T4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2" h="595">
                  <a:moveTo>
                    <a:pt x="397" y="0"/>
                  </a:moveTo>
                  <a:lnTo>
                    <a:pt x="283" y="0"/>
                  </a:lnTo>
                  <a:lnTo>
                    <a:pt x="283" y="56"/>
                  </a:lnTo>
                  <a:lnTo>
                    <a:pt x="227" y="141"/>
                  </a:lnTo>
                  <a:lnTo>
                    <a:pt x="170" y="113"/>
                  </a:lnTo>
                  <a:lnTo>
                    <a:pt x="56" y="198"/>
                  </a:lnTo>
                  <a:lnTo>
                    <a:pt x="0" y="538"/>
                  </a:lnTo>
                  <a:lnTo>
                    <a:pt x="28" y="538"/>
                  </a:lnTo>
                  <a:lnTo>
                    <a:pt x="56" y="510"/>
                  </a:lnTo>
                  <a:lnTo>
                    <a:pt x="113" y="567"/>
                  </a:lnTo>
                  <a:lnTo>
                    <a:pt x="227" y="595"/>
                  </a:lnTo>
                  <a:lnTo>
                    <a:pt x="283" y="595"/>
                  </a:lnTo>
                  <a:lnTo>
                    <a:pt x="312" y="510"/>
                  </a:lnTo>
                  <a:lnTo>
                    <a:pt x="397" y="538"/>
                  </a:lnTo>
                  <a:lnTo>
                    <a:pt x="482" y="453"/>
                  </a:lnTo>
                  <a:lnTo>
                    <a:pt x="425" y="425"/>
                  </a:lnTo>
                  <a:lnTo>
                    <a:pt x="453" y="368"/>
                  </a:lnTo>
                  <a:lnTo>
                    <a:pt x="425" y="311"/>
                  </a:lnTo>
                  <a:lnTo>
                    <a:pt x="453" y="198"/>
                  </a:lnTo>
                  <a:lnTo>
                    <a:pt x="425" y="170"/>
                  </a:lnTo>
                  <a:lnTo>
                    <a:pt x="425" y="85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8" name="Freeform 50">
              <a:extLst>
                <a:ext uri="{FF2B5EF4-FFF2-40B4-BE49-F238E27FC236}">
                  <a16:creationId xmlns:a16="http://schemas.microsoft.com/office/drawing/2014/main" id="{542621A7-55F5-4A41-9C93-6E3CD737F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671"/>
              <a:ext cx="567" cy="652"/>
            </a:xfrm>
            <a:custGeom>
              <a:avLst/>
              <a:gdLst>
                <a:gd name="T0" fmla="*/ 482 w 567"/>
                <a:gd name="T1" fmla="*/ 340 h 652"/>
                <a:gd name="T2" fmla="*/ 454 w 567"/>
                <a:gd name="T3" fmla="*/ 425 h 652"/>
                <a:gd name="T4" fmla="*/ 341 w 567"/>
                <a:gd name="T5" fmla="*/ 482 h 652"/>
                <a:gd name="T6" fmla="*/ 227 w 567"/>
                <a:gd name="T7" fmla="*/ 652 h 652"/>
                <a:gd name="T8" fmla="*/ 199 w 567"/>
                <a:gd name="T9" fmla="*/ 595 h 652"/>
                <a:gd name="T10" fmla="*/ 57 w 567"/>
                <a:gd name="T11" fmla="*/ 567 h 652"/>
                <a:gd name="T12" fmla="*/ 29 w 567"/>
                <a:gd name="T13" fmla="*/ 397 h 652"/>
                <a:gd name="T14" fmla="*/ 0 w 567"/>
                <a:gd name="T15" fmla="*/ 397 h 652"/>
                <a:gd name="T16" fmla="*/ 0 w 567"/>
                <a:gd name="T17" fmla="*/ 340 h 652"/>
                <a:gd name="T18" fmla="*/ 171 w 567"/>
                <a:gd name="T19" fmla="*/ 312 h 652"/>
                <a:gd name="T20" fmla="*/ 256 w 567"/>
                <a:gd name="T21" fmla="*/ 198 h 652"/>
                <a:gd name="T22" fmla="*/ 397 w 567"/>
                <a:gd name="T23" fmla="*/ 170 h 652"/>
                <a:gd name="T24" fmla="*/ 426 w 567"/>
                <a:gd name="T25" fmla="*/ 113 h 652"/>
                <a:gd name="T26" fmla="*/ 426 w 567"/>
                <a:gd name="T27" fmla="*/ 57 h 652"/>
                <a:gd name="T28" fmla="*/ 511 w 567"/>
                <a:gd name="T29" fmla="*/ 0 h 652"/>
                <a:gd name="T30" fmla="*/ 567 w 567"/>
                <a:gd name="T31" fmla="*/ 57 h 652"/>
                <a:gd name="T32" fmla="*/ 539 w 567"/>
                <a:gd name="T33" fmla="*/ 198 h 652"/>
                <a:gd name="T34" fmla="*/ 482 w 567"/>
                <a:gd name="T35" fmla="*/ 227 h 652"/>
                <a:gd name="T36" fmla="*/ 482 w 567"/>
                <a:gd name="T37" fmla="*/ 34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652">
                  <a:moveTo>
                    <a:pt x="482" y="340"/>
                  </a:moveTo>
                  <a:lnTo>
                    <a:pt x="454" y="425"/>
                  </a:lnTo>
                  <a:lnTo>
                    <a:pt x="341" y="482"/>
                  </a:lnTo>
                  <a:lnTo>
                    <a:pt x="227" y="652"/>
                  </a:lnTo>
                  <a:lnTo>
                    <a:pt x="199" y="595"/>
                  </a:lnTo>
                  <a:lnTo>
                    <a:pt x="57" y="567"/>
                  </a:lnTo>
                  <a:lnTo>
                    <a:pt x="29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171" y="312"/>
                  </a:lnTo>
                  <a:lnTo>
                    <a:pt x="256" y="198"/>
                  </a:lnTo>
                  <a:lnTo>
                    <a:pt x="397" y="170"/>
                  </a:lnTo>
                  <a:lnTo>
                    <a:pt x="426" y="113"/>
                  </a:lnTo>
                  <a:lnTo>
                    <a:pt x="426" y="57"/>
                  </a:lnTo>
                  <a:lnTo>
                    <a:pt x="511" y="0"/>
                  </a:lnTo>
                  <a:lnTo>
                    <a:pt x="567" y="57"/>
                  </a:lnTo>
                  <a:lnTo>
                    <a:pt x="539" y="198"/>
                  </a:lnTo>
                  <a:lnTo>
                    <a:pt x="482" y="227"/>
                  </a:lnTo>
                  <a:lnTo>
                    <a:pt x="482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59" name="Group 51">
            <a:extLst>
              <a:ext uri="{FF2B5EF4-FFF2-40B4-BE49-F238E27FC236}">
                <a16:creationId xmlns:a16="http://schemas.microsoft.com/office/drawing/2014/main" id="{52C88D16-3492-4889-99BD-BD1CD159C443}"/>
              </a:ext>
            </a:extLst>
          </p:cNvPr>
          <p:cNvGrpSpPr>
            <a:grpSpLocks/>
          </p:cNvGrpSpPr>
          <p:nvPr/>
        </p:nvGrpSpPr>
        <p:grpSpPr bwMode="auto">
          <a:xfrm>
            <a:off x="8245475" y="6421438"/>
            <a:ext cx="530225" cy="133350"/>
            <a:chOff x="1366" y="812"/>
            <a:chExt cx="334" cy="84"/>
          </a:xfrm>
        </p:grpSpPr>
        <p:sp>
          <p:nvSpPr>
            <p:cNvPr id="17460" name="WordArt 52">
              <a:extLst>
                <a:ext uri="{FF2B5EF4-FFF2-40B4-BE49-F238E27FC236}">
                  <a16:creationId xmlns:a16="http://schemas.microsoft.com/office/drawing/2014/main" id="{4F1728E6-B3BF-4F57-BA21-F24CE56637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6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瀬戸内市</a:t>
              </a:r>
            </a:p>
          </p:txBody>
        </p:sp>
        <p:sp>
          <p:nvSpPr>
            <p:cNvPr id="17461" name="WordArt 53">
              <a:extLst>
                <a:ext uri="{FF2B5EF4-FFF2-40B4-BE49-F238E27FC236}">
                  <a16:creationId xmlns:a16="http://schemas.microsoft.com/office/drawing/2014/main" id="{963BCA8B-38AF-4240-899D-8CEC739A5E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7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瀬戸内市</a:t>
              </a:r>
            </a:p>
          </p:txBody>
        </p:sp>
      </p:grpSp>
      <p:grpSp>
        <p:nvGrpSpPr>
          <p:cNvPr id="17462" name="Group 54">
            <a:extLst>
              <a:ext uri="{FF2B5EF4-FFF2-40B4-BE49-F238E27FC236}">
                <a16:creationId xmlns:a16="http://schemas.microsoft.com/office/drawing/2014/main" id="{AE5E309E-8B98-434B-8DF5-4EF8D4CB2DE5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6061075"/>
            <a:ext cx="396875" cy="133350"/>
            <a:chOff x="573" y="812"/>
            <a:chExt cx="250" cy="84"/>
          </a:xfrm>
        </p:grpSpPr>
        <p:sp>
          <p:nvSpPr>
            <p:cNvPr id="17463" name="WordArt 55">
              <a:extLst>
                <a:ext uri="{FF2B5EF4-FFF2-40B4-BE49-F238E27FC236}">
                  <a16:creationId xmlns:a16="http://schemas.microsoft.com/office/drawing/2014/main" id="{30B33AE9-86BE-4D5D-8815-660D54B584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岡山市</a:t>
              </a:r>
            </a:p>
          </p:txBody>
        </p:sp>
        <p:sp>
          <p:nvSpPr>
            <p:cNvPr id="17464" name="WordArt 56">
              <a:extLst>
                <a:ext uri="{FF2B5EF4-FFF2-40B4-BE49-F238E27FC236}">
                  <a16:creationId xmlns:a16="http://schemas.microsoft.com/office/drawing/2014/main" id="{997FB868-445C-4B2F-8597-847DC06ABE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岡山市</a:t>
              </a:r>
            </a:p>
          </p:txBody>
        </p:sp>
      </p:grpSp>
      <p:grpSp>
        <p:nvGrpSpPr>
          <p:cNvPr id="17465" name="Group 57">
            <a:extLst>
              <a:ext uri="{FF2B5EF4-FFF2-40B4-BE49-F238E27FC236}">
                <a16:creationId xmlns:a16="http://schemas.microsoft.com/office/drawing/2014/main" id="{835E9D38-9EE8-44A8-8C42-B835D15E3410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5656263"/>
            <a:ext cx="274638" cy="133350"/>
            <a:chOff x="174" y="812"/>
            <a:chExt cx="173" cy="84"/>
          </a:xfrm>
        </p:grpSpPr>
        <p:sp>
          <p:nvSpPr>
            <p:cNvPr id="17466" name="WordArt 58">
              <a:extLst>
                <a:ext uri="{FF2B5EF4-FFF2-40B4-BE49-F238E27FC236}">
                  <a16:creationId xmlns:a16="http://schemas.microsoft.com/office/drawing/2014/main" id="{E0C442E8-7585-4D5A-BB1A-9E1E9F0599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4" y="81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7467" name="WordArt 59">
              <a:extLst>
                <a:ext uri="{FF2B5EF4-FFF2-40B4-BE49-F238E27FC236}">
                  <a16:creationId xmlns:a16="http://schemas.microsoft.com/office/drawing/2014/main" id="{4A417797-2E30-4D1A-A8A7-85AE0D3F9E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" y="81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7468" name="Group 60">
            <a:extLst>
              <a:ext uri="{FF2B5EF4-FFF2-40B4-BE49-F238E27FC236}">
                <a16:creationId xmlns:a16="http://schemas.microsoft.com/office/drawing/2014/main" id="{25AEDEDC-FEB2-4546-AD30-126815A017F5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6465888"/>
            <a:ext cx="274637" cy="133350"/>
            <a:chOff x="174" y="956"/>
            <a:chExt cx="173" cy="84"/>
          </a:xfrm>
        </p:grpSpPr>
        <p:sp>
          <p:nvSpPr>
            <p:cNvPr id="17469" name="WordArt 61">
              <a:extLst>
                <a:ext uri="{FF2B5EF4-FFF2-40B4-BE49-F238E27FC236}">
                  <a16:creationId xmlns:a16="http://schemas.microsoft.com/office/drawing/2014/main" id="{9CE8C7AB-A905-4AC3-B633-5D69C3516C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4" y="95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17470" name="WordArt 62">
              <a:extLst>
                <a:ext uri="{FF2B5EF4-FFF2-40B4-BE49-F238E27FC236}">
                  <a16:creationId xmlns:a16="http://schemas.microsoft.com/office/drawing/2014/main" id="{FFEC5D02-B7C0-41D1-BC4A-FD876A58FA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" y="95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17471" name="Group 63">
            <a:extLst>
              <a:ext uri="{FF2B5EF4-FFF2-40B4-BE49-F238E27FC236}">
                <a16:creationId xmlns:a16="http://schemas.microsoft.com/office/drawing/2014/main" id="{D0FD3AC9-E686-483C-8521-85CE10A4B98B}"/>
              </a:ext>
            </a:extLst>
          </p:cNvPr>
          <p:cNvGrpSpPr>
            <a:grpSpLocks/>
          </p:cNvGrpSpPr>
          <p:nvPr/>
        </p:nvGrpSpPr>
        <p:grpSpPr bwMode="auto">
          <a:xfrm>
            <a:off x="6445250" y="7050088"/>
            <a:ext cx="274638" cy="133350"/>
            <a:chOff x="232" y="1296"/>
            <a:chExt cx="173" cy="84"/>
          </a:xfrm>
        </p:grpSpPr>
        <p:sp>
          <p:nvSpPr>
            <p:cNvPr id="17472" name="WordArt 64">
              <a:extLst>
                <a:ext uri="{FF2B5EF4-FFF2-40B4-BE49-F238E27FC236}">
                  <a16:creationId xmlns:a16="http://schemas.microsoft.com/office/drawing/2014/main" id="{A320AC90-717F-49EE-B1BD-2DF54D6907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29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7473" name="WordArt 65">
              <a:extLst>
                <a:ext uri="{FF2B5EF4-FFF2-40B4-BE49-F238E27FC236}">
                  <a16:creationId xmlns:a16="http://schemas.microsoft.com/office/drawing/2014/main" id="{1BAE2E23-C25C-4936-9DE8-429BB7DF3C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29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7474" name="Group 66">
            <a:extLst>
              <a:ext uri="{FF2B5EF4-FFF2-40B4-BE49-F238E27FC236}">
                <a16:creationId xmlns:a16="http://schemas.microsoft.com/office/drawing/2014/main" id="{9DCA2E19-E5D3-4382-AF73-285AA4A2EA66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6240463"/>
            <a:ext cx="274637" cy="133350"/>
            <a:chOff x="232" y="1183"/>
            <a:chExt cx="173" cy="84"/>
          </a:xfrm>
        </p:grpSpPr>
        <p:sp>
          <p:nvSpPr>
            <p:cNvPr id="17475" name="WordArt 67">
              <a:extLst>
                <a:ext uri="{FF2B5EF4-FFF2-40B4-BE49-F238E27FC236}">
                  <a16:creationId xmlns:a16="http://schemas.microsoft.com/office/drawing/2014/main" id="{F68AABDC-FFA7-4FA7-9483-BCEDEF6CDB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18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7476" name="WordArt 68">
              <a:extLst>
                <a:ext uri="{FF2B5EF4-FFF2-40B4-BE49-F238E27FC236}">
                  <a16:creationId xmlns:a16="http://schemas.microsoft.com/office/drawing/2014/main" id="{B750921A-FB73-48EB-829D-375EC98367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18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7477" name="Group 69">
            <a:extLst>
              <a:ext uri="{FF2B5EF4-FFF2-40B4-BE49-F238E27FC236}">
                <a16:creationId xmlns:a16="http://schemas.microsoft.com/office/drawing/2014/main" id="{B890D70B-6089-40D0-AD39-D37E7006F7BC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7726363"/>
            <a:ext cx="396875" cy="133350"/>
            <a:chOff x="913" y="729"/>
            <a:chExt cx="250" cy="84"/>
          </a:xfrm>
        </p:grpSpPr>
        <p:sp>
          <p:nvSpPr>
            <p:cNvPr id="17478" name="WordArt 70">
              <a:extLst>
                <a:ext uri="{FF2B5EF4-FFF2-40B4-BE49-F238E27FC236}">
                  <a16:creationId xmlns:a16="http://schemas.microsoft.com/office/drawing/2014/main" id="{235FCFDD-A406-4C88-BDE1-1C603D8B1A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笠岡市</a:t>
              </a:r>
            </a:p>
          </p:txBody>
        </p:sp>
        <p:sp>
          <p:nvSpPr>
            <p:cNvPr id="17479" name="WordArt 71">
              <a:extLst>
                <a:ext uri="{FF2B5EF4-FFF2-40B4-BE49-F238E27FC236}">
                  <a16:creationId xmlns:a16="http://schemas.microsoft.com/office/drawing/2014/main" id="{82A5EFBF-C088-45BF-97ED-6E24C1BACA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笠岡市</a:t>
              </a:r>
            </a:p>
          </p:txBody>
        </p:sp>
      </p:grpSp>
      <p:grpSp>
        <p:nvGrpSpPr>
          <p:cNvPr id="17480" name="Group 72">
            <a:extLst>
              <a:ext uri="{FF2B5EF4-FFF2-40B4-BE49-F238E27FC236}">
                <a16:creationId xmlns:a16="http://schemas.microsoft.com/office/drawing/2014/main" id="{CF321246-29F3-4322-BEA3-ADBE4FC56685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1514475"/>
            <a:ext cx="530225" cy="133350"/>
            <a:chOff x="1374" y="1069"/>
            <a:chExt cx="334" cy="84"/>
          </a:xfrm>
        </p:grpSpPr>
        <p:sp>
          <p:nvSpPr>
            <p:cNvPr id="17481" name="WordArt 73">
              <a:extLst>
                <a:ext uri="{FF2B5EF4-FFF2-40B4-BE49-F238E27FC236}">
                  <a16:creationId xmlns:a16="http://schemas.microsoft.com/office/drawing/2014/main" id="{27456283-4F5D-45BA-8B77-70EED6C7A6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4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西粟倉村</a:t>
              </a:r>
            </a:p>
          </p:txBody>
        </p:sp>
        <p:sp>
          <p:nvSpPr>
            <p:cNvPr id="17482" name="WordArt 74">
              <a:extLst>
                <a:ext uri="{FF2B5EF4-FFF2-40B4-BE49-F238E27FC236}">
                  <a16:creationId xmlns:a16="http://schemas.microsoft.com/office/drawing/2014/main" id="{B775D744-9AB3-43A8-BF69-C3C3F2644B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5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西粟倉村</a:t>
              </a:r>
            </a:p>
          </p:txBody>
        </p:sp>
      </p:grpSp>
      <p:grpSp>
        <p:nvGrpSpPr>
          <p:cNvPr id="17483" name="Group 75">
            <a:extLst>
              <a:ext uri="{FF2B5EF4-FFF2-40B4-BE49-F238E27FC236}">
                <a16:creationId xmlns:a16="http://schemas.microsoft.com/office/drawing/2014/main" id="{61A5DAD0-B15B-4902-A13E-C980EDD83FBA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4035425"/>
            <a:ext cx="530225" cy="133350"/>
            <a:chOff x="1479" y="1296"/>
            <a:chExt cx="334" cy="84"/>
          </a:xfrm>
        </p:grpSpPr>
        <p:sp>
          <p:nvSpPr>
            <p:cNvPr id="17484" name="WordArt 76">
              <a:extLst>
                <a:ext uri="{FF2B5EF4-FFF2-40B4-BE49-F238E27FC236}">
                  <a16:creationId xmlns:a16="http://schemas.microsoft.com/office/drawing/2014/main" id="{3E70F116-EDE3-461C-B274-9C1320DBB8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9" y="129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久米南町</a:t>
              </a:r>
            </a:p>
          </p:txBody>
        </p:sp>
        <p:sp>
          <p:nvSpPr>
            <p:cNvPr id="17485" name="WordArt 77">
              <a:extLst>
                <a:ext uri="{FF2B5EF4-FFF2-40B4-BE49-F238E27FC236}">
                  <a16:creationId xmlns:a16="http://schemas.microsoft.com/office/drawing/2014/main" id="{EB72D3EC-E6F0-410C-97AC-FD492F41B2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29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久米南町</a:t>
              </a:r>
            </a:p>
          </p:txBody>
        </p:sp>
      </p:grpSp>
      <p:grpSp>
        <p:nvGrpSpPr>
          <p:cNvPr id="17486" name="Group 78">
            <a:extLst>
              <a:ext uri="{FF2B5EF4-FFF2-40B4-BE49-F238E27FC236}">
                <a16:creationId xmlns:a16="http://schemas.microsoft.com/office/drawing/2014/main" id="{4B72913A-A15B-4027-BA27-C2F7981EB67E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4665663"/>
            <a:ext cx="530225" cy="133350"/>
            <a:chOff x="1479" y="1636"/>
            <a:chExt cx="334" cy="84"/>
          </a:xfrm>
        </p:grpSpPr>
        <p:sp>
          <p:nvSpPr>
            <p:cNvPr id="17487" name="WordArt 79">
              <a:extLst>
                <a:ext uri="{FF2B5EF4-FFF2-40B4-BE49-F238E27FC236}">
                  <a16:creationId xmlns:a16="http://schemas.microsoft.com/office/drawing/2014/main" id="{0C1EED15-4DFD-4005-AE48-BD2FD1D39C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9" y="163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吉備中央町</a:t>
              </a:r>
            </a:p>
          </p:txBody>
        </p:sp>
        <p:sp>
          <p:nvSpPr>
            <p:cNvPr id="17488" name="WordArt 80">
              <a:extLst>
                <a:ext uri="{FF2B5EF4-FFF2-40B4-BE49-F238E27FC236}">
                  <a16:creationId xmlns:a16="http://schemas.microsoft.com/office/drawing/2014/main" id="{14AB404D-801E-4FBA-9E69-F0D51FB683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63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吉備中央町</a:t>
              </a:r>
            </a:p>
          </p:txBody>
        </p:sp>
      </p:grpSp>
      <p:grpSp>
        <p:nvGrpSpPr>
          <p:cNvPr id="17489" name="Group 81">
            <a:extLst>
              <a:ext uri="{FF2B5EF4-FFF2-40B4-BE49-F238E27FC236}">
                <a16:creationId xmlns:a16="http://schemas.microsoft.com/office/drawing/2014/main" id="{937F93F1-C3C5-46CD-98A5-34A0F0C46443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7186613"/>
            <a:ext cx="396875" cy="133350"/>
            <a:chOff x="3437" y="4527"/>
            <a:chExt cx="250" cy="84"/>
          </a:xfrm>
        </p:grpSpPr>
        <p:sp>
          <p:nvSpPr>
            <p:cNvPr id="17490" name="WordArt 82">
              <a:extLst>
                <a:ext uri="{FF2B5EF4-FFF2-40B4-BE49-F238E27FC236}">
                  <a16:creationId xmlns:a16="http://schemas.microsoft.com/office/drawing/2014/main" id="{471CE06E-0894-4346-A119-AAEDA0525E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37" y="45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倉敷市</a:t>
              </a:r>
            </a:p>
          </p:txBody>
        </p:sp>
        <p:sp>
          <p:nvSpPr>
            <p:cNvPr id="17491" name="WordArt 83">
              <a:extLst>
                <a:ext uri="{FF2B5EF4-FFF2-40B4-BE49-F238E27FC236}">
                  <a16:creationId xmlns:a16="http://schemas.microsoft.com/office/drawing/2014/main" id="{CE0AA163-1D8A-4D60-9EDD-97C58E7E92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38" y="45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倉敷市</a:t>
              </a:r>
            </a:p>
          </p:txBody>
        </p:sp>
      </p:grpSp>
      <p:grpSp>
        <p:nvGrpSpPr>
          <p:cNvPr id="17492" name="Group 84">
            <a:extLst>
              <a:ext uri="{FF2B5EF4-FFF2-40B4-BE49-F238E27FC236}">
                <a16:creationId xmlns:a16="http://schemas.microsoft.com/office/drawing/2014/main" id="{83BD04DD-6E00-4297-84E0-5CB1D195103D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6556375"/>
            <a:ext cx="396875" cy="133350"/>
            <a:chOff x="913" y="986"/>
            <a:chExt cx="250" cy="84"/>
          </a:xfrm>
        </p:grpSpPr>
        <p:sp>
          <p:nvSpPr>
            <p:cNvPr id="17493" name="WordArt 85">
              <a:extLst>
                <a:ext uri="{FF2B5EF4-FFF2-40B4-BE49-F238E27FC236}">
                  <a16:creationId xmlns:a16="http://schemas.microsoft.com/office/drawing/2014/main" id="{BD8158C9-77E3-4EE1-AD2C-302887245F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9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井原市</a:t>
              </a:r>
            </a:p>
          </p:txBody>
        </p:sp>
        <p:sp>
          <p:nvSpPr>
            <p:cNvPr id="17494" name="WordArt 86">
              <a:extLst>
                <a:ext uri="{FF2B5EF4-FFF2-40B4-BE49-F238E27FC236}">
                  <a16:creationId xmlns:a16="http://schemas.microsoft.com/office/drawing/2014/main" id="{3D139C42-3879-463A-B90E-3B00942481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9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井原市</a:t>
              </a:r>
            </a:p>
          </p:txBody>
        </p:sp>
      </p:grpSp>
      <p:grpSp>
        <p:nvGrpSpPr>
          <p:cNvPr id="17495" name="Group 87">
            <a:extLst>
              <a:ext uri="{FF2B5EF4-FFF2-40B4-BE49-F238E27FC236}">
                <a16:creationId xmlns:a16="http://schemas.microsoft.com/office/drawing/2014/main" id="{6374EF86-237D-4A60-BA4A-649ABA10818A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2009775"/>
            <a:ext cx="396875" cy="133350"/>
            <a:chOff x="573" y="1296"/>
            <a:chExt cx="250" cy="84"/>
          </a:xfrm>
        </p:grpSpPr>
        <p:sp>
          <p:nvSpPr>
            <p:cNvPr id="17496" name="WordArt 88">
              <a:extLst>
                <a:ext uri="{FF2B5EF4-FFF2-40B4-BE49-F238E27FC236}">
                  <a16:creationId xmlns:a16="http://schemas.microsoft.com/office/drawing/2014/main" id="{53E37CC9-0E21-492F-B22B-1088E60364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津山市</a:t>
              </a:r>
            </a:p>
          </p:txBody>
        </p:sp>
        <p:sp>
          <p:nvSpPr>
            <p:cNvPr id="17497" name="WordArt 89">
              <a:extLst>
                <a:ext uri="{FF2B5EF4-FFF2-40B4-BE49-F238E27FC236}">
                  <a16:creationId xmlns:a16="http://schemas.microsoft.com/office/drawing/2014/main" id="{BD1F6228-4873-47A0-9B9D-B1B80052F7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津山市</a:t>
              </a:r>
            </a:p>
          </p:txBody>
        </p:sp>
      </p:grpSp>
      <p:grpSp>
        <p:nvGrpSpPr>
          <p:cNvPr id="17498" name="Group 90">
            <a:extLst>
              <a:ext uri="{FF2B5EF4-FFF2-40B4-BE49-F238E27FC236}">
                <a16:creationId xmlns:a16="http://schemas.microsoft.com/office/drawing/2014/main" id="{1DDC9D7D-AB44-499D-A05D-19887062AE5B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5970588"/>
            <a:ext cx="396875" cy="133350"/>
            <a:chOff x="913" y="1213"/>
            <a:chExt cx="250" cy="84"/>
          </a:xfrm>
        </p:grpSpPr>
        <p:sp>
          <p:nvSpPr>
            <p:cNvPr id="17499" name="WordArt 91">
              <a:extLst>
                <a:ext uri="{FF2B5EF4-FFF2-40B4-BE49-F238E27FC236}">
                  <a16:creationId xmlns:a16="http://schemas.microsoft.com/office/drawing/2014/main" id="{5BF0FBAC-C103-45C7-8BBE-81F5EFB2C6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2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総社市</a:t>
              </a:r>
            </a:p>
          </p:txBody>
        </p:sp>
        <p:sp>
          <p:nvSpPr>
            <p:cNvPr id="17500" name="WordArt 92">
              <a:extLst>
                <a:ext uri="{FF2B5EF4-FFF2-40B4-BE49-F238E27FC236}">
                  <a16:creationId xmlns:a16="http://schemas.microsoft.com/office/drawing/2014/main" id="{F9789F6E-EEC0-4EA9-AD73-B5620A2828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2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総社市</a:t>
              </a:r>
            </a:p>
          </p:txBody>
        </p:sp>
      </p:grpSp>
      <p:grpSp>
        <p:nvGrpSpPr>
          <p:cNvPr id="17501" name="Group 93">
            <a:extLst>
              <a:ext uri="{FF2B5EF4-FFF2-40B4-BE49-F238E27FC236}">
                <a16:creationId xmlns:a16="http://schemas.microsoft.com/office/drawing/2014/main" id="{B6A2B6A1-E18E-45F4-A760-0993D78A88CF}"/>
              </a:ext>
            </a:extLst>
          </p:cNvPr>
          <p:cNvGrpSpPr>
            <a:grpSpLocks/>
          </p:cNvGrpSpPr>
          <p:nvPr/>
        </p:nvGrpSpPr>
        <p:grpSpPr bwMode="auto">
          <a:xfrm>
            <a:off x="6715125" y="7680325"/>
            <a:ext cx="396875" cy="133350"/>
            <a:chOff x="573" y="1575"/>
            <a:chExt cx="250" cy="84"/>
          </a:xfrm>
        </p:grpSpPr>
        <p:sp>
          <p:nvSpPr>
            <p:cNvPr id="17502" name="WordArt 94">
              <a:extLst>
                <a:ext uri="{FF2B5EF4-FFF2-40B4-BE49-F238E27FC236}">
                  <a16:creationId xmlns:a16="http://schemas.microsoft.com/office/drawing/2014/main" id="{41ABCCF8-1F73-4C7B-A089-11449D4E97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5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玉野市</a:t>
              </a:r>
            </a:p>
          </p:txBody>
        </p:sp>
        <p:sp>
          <p:nvSpPr>
            <p:cNvPr id="17503" name="WordArt 95">
              <a:extLst>
                <a:ext uri="{FF2B5EF4-FFF2-40B4-BE49-F238E27FC236}">
                  <a16:creationId xmlns:a16="http://schemas.microsoft.com/office/drawing/2014/main" id="{14565446-6346-4A35-9C94-DFDEAA0F57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5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玉野市</a:t>
              </a:r>
            </a:p>
          </p:txBody>
        </p:sp>
      </p:grpSp>
      <p:grpSp>
        <p:nvGrpSpPr>
          <p:cNvPr id="17504" name="Group 96">
            <a:extLst>
              <a:ext uri="{FF2B5EF4-FFF2-40B4-BE49-F238E27FC236}">
                <a16:creationId xmlns:a16="http://schemas.microsoft.com/office/drawing/2014/main" id="{4A739BF9-F358-4DB4-959C-B829B57C1A20}"/>
              </a:ext>
            </a:extLst>
          </p:cNvPr>
          <p:cNvGrpSpPr>
            <a:grpSpLocks/>
          </p:cNvGrpSpPr>
          <p:nvPr/>
        </p:nvGrpSpPr>
        <p:grpSpPr bwMode="auto">
          <a:xfrm>
            <a:off x="3565525" y="5114925"/>
            <a:ext cx="396875" cy="133350"/>
            <a:chOff x="913" y="1492"/>
            <a:chExt cx="250" cy="84"/>
          </a:xfrm>
        </p:grpSpPr>
        <p:sp>
          <p:nvSpPr>
            <p:cNvPr id="17505" name="WordArt 97">
              <a:extLst>
                <a:ext uri="{FF2B5EF4-FFF2-40B4-BE49-F238E27FC236}">
                  <a16:creationId xmlns:a16="http://schemas.microsoft.com/office/drawing/2014/main" id="{BA1BD411-5847-4302-BD09-50BCD17A55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49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高梁市</a:t>
              </a:r>
            </a:p>
          </p:txBody>
        </p:sp>
        <p:sp>
          <p:nvSpPr>
            <p:cNvPr id="17506" name="WordArt 98">
              <a:extLst>
                <a:ext uri="{FF2B5EF4-FFF2-40B4-BE49-F238E27FC236}">
                  <a16:creationId xmlns:a16="http://schemas.microsoft.com/office/drawing/2014/main" id="{91108603-E393-4C7E-8CAE-2B9A5B12AA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49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高梁市</a:t>
              </a:r>
            </a:p>
          </p:txBody>
        </p:sp>
      </p:grpSp>
      <p:grpSp>
        <p:nvGrpSpPr>
          <p:cNvPr id="17507" name="Group 99">
            <a:extLst>
              <a:ext uri="{FF2B5EF4-FFF2-40B4-BE49-F238E27FC236}">
                <a16:creationId xmlns:a16="http://schemas.microsoft.com/office/drawing/2014/main" id="{1E14FDCC-CDB5-40C4-9DAF-3E456C5CE67A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5386388"/>
            <a:ext cx="396875" cy="133350"/>
            <a:chOff x="573" y="1750"/>
            <a:chExt cx="250" cy="84"/>
          </a:xfrm>
        </p:grpSpPr>
        <p:sp>
          <p:nvSpPr>
            <p:cNvPr id="17508" name="WordArt 100">
              <a:extLst>
                <a:ext uri="{FF2B5EF4-FFF2-40B4-BE49-F238E27FC236}">
                  <a16:creationId xmlns:a16="http://schemas.microsoft.com/office/drawing/2014/main" id="{BBCB209F-3C4A-453B-AA2F-449E52A1F2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備前市</a:t>
              </a:r>
            </a:p>
          </p:txBody>
        </p:sp>
        <p:sp>
          <p:nvSpPr>
            <p:cNvPr id="17509" name="WordArt 101">
              <a:extLst>
                <a:ext uri="{FF2B5EF4-FFF2-40B4-BE49-F238E27FC236}">
                  <a16:creationId xmlns:a16="http://schemas.microsoft.com/office/drawing/2014/main" id="{1E89D9D3-3AFE-4D59-B734-523738D7B6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備前市</a:t>
              </a:r>
            </a:p>
          </p:txBody>
        </p:sp>
      </p:grpSp>
      <p:grpSp>
        <p:nvGrpSpPr>
          <p:cNvPr id="17510" name="Group 102">
            <a:extLst>
              <a:ext uri="{FF2B5EF4-FFF2-40B4-BE49-F238E27FC236}">
                <a16:creationId xmlns:a16="http://schemas.microsoft.com/office/drawing/2014/main" id="{921A8053-8FF8-4EE3-A352-CD3880A71F5B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3135313"/>
            <a:ext cx="396875" cy="133350"/>
            <a:chOff x="913" y="1667"/>
            <a:chExt cx="250" cy="84"/>
          </a:xfrm>
        </p:grpSpPr>
        <p:sp>
          <p:nvSpPr>
            <p:cNvPr id="17511" name="WordArt 103">
              <a:extLst>
                <a:ext uri="{FF2B5EF4-FFF2-40B4-BE49-F238E27FC236}">
                  <a16:creationId xmlns:a16="http://schemas.microsoft.com/office/drawing/2014/main" id="{F3350860-46EF-4A2D-A516-2EE192D8A2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6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新見市</a:t>
              </a:r>
            </a:p>
          </p:txBody>
        </p:sp>
        <p:sp>
          <p:nvSpPr>
            <p:cNvPr id="17512" name="WordArt 104">
              <a:extLst>
                <a:ext uri="{FF2B5EF4-FFF2-40B4-BE49-F238E27FC236}">
                  <a16:creationId xmlns:a16="http://schemas.microsoft.com/office/drawing/2014/main" id="{8CDA3001-1F94-4216-8676-D9896390D6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6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新見市</a:t>
              </a:r>
            </a:p>
          </p:txBody>
        </p:sp>
      </p:grpSp>
      <p:grpSp>
        <p:nvGrpSpPr>
          <p:cNvPr id="17513" name="Group 105">
            <a:extLst>
              <a:ext uri="{FF2B5EF4-FFF2-40B4-BE49-F238E27FC236}">
                <a16:creationId xmlns:a16="http://schemas.microsoft.com/office/drawing/2014/main" id="{481F871D-4FE9-4966-93B7-715AE4B3A9ED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5114925"/>
            <a:ext cx="396875" cy="133350"/>
            <a:chOff x="573" y="2172"/>
            <a:chExt cx="250" cy="84"/>
          </a:xfrm>
        </p:grpSpPr>
        <p:sp>
          <p:nvSpPr>
            <p:cNvPr id="17514" name="WordArt 106">
              <a:extLst>
                <a:ext uri="{FF2B5EF4-FFF2-40B4-BE49-F238E27FC236}">
                  <a16:creationId xmlns:a16="http://schemas.microsoft.com/office/drawing/2014/main" id="{4C140FA7-F147-4DAC-A150-F4B0FC6626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1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赤磐市</a:t>
              </a:r>
            </a:p>
          </p:txBody>
        </p:sp>
        <p:sp>
          <p:nvSpPr>
            <p:cNvPr id="17515" name="WordArt 107">
              <a:extLst>
                <a:ext uri="{FF2B5EF4-FFF2-40B4-BE49-F238E27FC236}">
                  <a16:creationId xmlns:a16="http://schemas.microsoft.com/office/drawing/2014/main" id="{966E9D39-4E60-4DB0-B0A3-F1ADC009BE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1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赤磐市</a:t>
              </a:r>
            </a:p>
          </p:txBody>
        </p:sp>
      </p:grpSp>
      <p:grpSp>
        <p:nvGrpSpPr>
          <p:cNvPr id="17516" name="Group 108">
            <a:extLst>
              <a:ext uri="{FF2B5EF4-FFF2-40B4-BE49-F238E27FC236}">
                <a16:creationId xmlns:a16="http://schemas.microsoft.com/office/drawing/2014/main" id="{13078DD0-6AF7-455F-BD70-62251E59675B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2370138"/>
            <a:ext cx="396875" cy="133350"/>
            <a:chOff x="913" y="2089"/>
            <a:chExt cx="250" cy="84"/>
          </a:xfrm>
        </p:grpSpPr>
        <p:sp>
          <p:nvSpPr>
            <p:cNvPr id="17517" name="WordArt 109">
              <a:extLst>
                <a:ext uri="{FF2B5EF4-FFF2-40B4-BE49-F238E27FC236}">
                  <a16:creationId xmlns:a16="http://schemas.microsoft.com/office/drawing/2014/main" id="{D9589BD7-0717-479E-9A0F-4F3D6DAA9F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0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真庭市</a:t>
              </a:r>
            </a:p>
          </p:txBody>
        </p:sp>
        <p:sp>
          <p:nvSpPr>
            <p:cNvPr id="17518" name="WordArt 110">
              <a:extLst>
                <a:ext uri="{FF2B5EF4-FFF2-40B4-BE49-F238E27FC236}">
                  <a16:creationId xmlns:a16="http://schemas.microsoft.com/office/drawing/2014/main" id="{00DB4559-EDD9-4BCE-9F4F-32F5CEF127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0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真庭市</a:t>
              </a:r>
            </a:p>
          </p:txBody>
        </p:sp>
      </p:grpSp>
      <p:grpSp>
        <p:nvGrpSpPr>
          <p:cNvPr id="17519" name="Group 111">
            <a:extLst>
              <a:ext uri="{FF2B5EF4-FFF2-40B4-BE49-F238E27FC236}">
                <a16:creationId xmlns:a16="http://schemas.microsoft.com/office/drawing/2014/main" id="{CC22B996-4D17-4EE3-8C23-0F4DC1F3CD91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3314700"/>
            <a:ext cx="396875" cy="133350"/>
            <a:chOff x="573" y="2429"/>
            <a:chExt cx="250" cy="84"/>
          </a:xfrm>
        </p:grpSpPr>
        <p:sp>
          <p:nvSpPr>
            <p:cNvPr id="17520" name="WordArt 112">
              <a:extLst>
                <a:ext uri="{FF2B5EF4-FFF2-40B4-BE49-F238E27FC236}">
                  <a16:creationId xmlns:a16="http://schemas.microsoft.com/office/drawing/2014/main" id="{39B24705-23CA-442B-99D1-84ED02F800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4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美作市</a:t>
              </a:r>
            </a:p>
          </p:txBody>
        </p:sp>
        <p:sp>
          <p:nvSpPr>
            <p:cNvPr id="17521" name="WordArt 113">
              <a:extLst>
                <a:ext uri="{FF2B5EF4-FFF2-40B4-BE49-F238E27FC236}">
                  <a16:creationId xmlns:a16="http://schemas.microsoft.com/office/drawing/2014/main" id="{92DF390F-C4B8-4363-85F4-4CFAD1F7DC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4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美作市</a:t>
              </a:r>
            </a:p>
          </p:txBody>
        </p:sp>
      </p:grpSp>
      <p:grpSp>
        <p:nvGrpSpPr>
          <p:cNvPr id="17522" name="Group 114">
            <a:extLst>
              <a:ext uri="{FF2B5EF4-FFF2-40B4-BE49-F238E27FC236}">
                <a16:creationId xmlns:a16="http://schemas.microsoft.com/office/drawing/2014/main" id="{2EF08152-9D07-4BBA-A037-EBBBD0A2225E}"/>
              </a:ext>
            </a:extLst>
          </p:cNvPr>
          <p:cNvGrpSpPr>
            <a:grpSpLocks/>
          </p:cNvGrpSpPr>
          <p:nvPr/>
        </p:nvGrpSpPr>
        <p:grpSpPr bwMode="auto">
          <a:xfrm>
            <a:off x="4286250" y="7410450"/>
            <a:ext cx="396875" cy="133350"/>
            <a:chOff x="913" y="2346"/>
            <a:chExt cx="250" cy="84"/>
          </a:xfrm>
        </p:grpSpPr>
        <p:sp>
          <p:nvSpPr>
            <p:cNvPr id="17523" name="WordArt 115">
              <a:extLst>
                <a:ext uri="{FF2B5EF4-FFF2-40B4-BE49-F238E27FC236}">
                  <a16:creationId xmlns:a16="http://schemas.microsoft.com/office/drawing/2014/main" id="{1F1CF631-CD5A-464E-B7B7-8E032D534E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浅口市</a:t>
              </a:r>
            </a:p>
          </p:txBody>
        </p:sp>
        <p:sp>
          <p:nvSpPr>
            <p:cNvPr id="17524" name="WordArt 116">
              <a:extLst>
                <a:ext uri="{FF2B5EF4-FFF2-40B4-BE49-F238E27FC236}">
                  <a16:creationId xmlns:a16="http://schemas.microsoft.com/office/drawing/2014/main" id="{50A4E44C-6E8E-4DBA-8DEF-8E6D16EE7E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浅口市</a:t>
              </a:r>
            </a:p>
          </p:txBody>
        </p:sp>
      </p:grpSp>
      <p:grpSp>
        <p:nvGrpSpPr>
          <p:cNvPr id="17525" name="Group 117">
            <a:extLst>
              <a:ext uri="{FF2B5EF4-FFF2-40B4-BE49-F238E27FC236}">
                <a16:creationId xmlns:a16="http://schemas.microsoft.com/office/drawing/2014/main" id="{528865D7-E0AA-4D92-81CA-4CE155517B34}"/>
              </a:ext>
            </a:extLst>
          </p:cNvPr>
          <p:cNvGrpSpPr>
            <a:grpSpLocks/>
          </p:cNvGrpSpPr>
          <p:nvPr/>
        </p:nvGrpSpPr>
        <p:grpSpPr bwMode="auto">
          <a:xfrm>
            <a:off x="8253413" y="4845050"/>
            <a:ext cx="396875" cy="133350"/>
            <a:chOff x="573" y="2656"/>
            <a:chExt cx="250" cy="84"/>
          </a:xfrm>
        </p:grpSpPr>
        <p:sp>
          <p:nvSpPr>
            <p:cNvPr id="17526" name="WordArt 118">
              <a:extLst>
                <a:ext uri="{FF2B5EF4-FFF2-40B4-BE49-F238E27FC236}">
                  <a16:creationId xmlns:a16="http://schemas.microsoft.com/office/drawing/2014/main" id="{D857C88C-F594-44C7-9977-B18EC07B02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和気町</a:t>
              </a:r>
            </a:p>
          </p:txBody>
        </p:sp>
        <p:sp>
          <p:nvSpPr>
            <p:cNvPr id="17527" name="WordArt 119">
              <a:extLst>
                <a:ext uri="{FF2B5EF4-FFF2-40B4-BE49-F238E27FC236}">
                  <a16:creationId xmlns:a16="http://schemas.microsoft.com/office/drawing/2014/main" id="{DE3D13AA-DF69-48A1-807F-AFD7357243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和気町</a:t>
              </a:r>
            </a:p>
          </p:txBody>
        </p:sp>
      </p:grpSp>
      <p:grpSp>
        <p:nvGrpSpPr>
          <p:cNvPr id="17528" name="Group 120">
            <a:extLst>
              <a:ext uri="{FF2B5EF4-FFF2-40B4-BE49-F238E27FC236}">
                <a16:creationId xmlns:a16="http://schemas.microsoft.com/office/drawing/2014/main" id="{123F5704-1198-40FE-A71B-1654118D4E17}"/>
              </a:ext>
            </a:extLst>
          </p:cNvPr>
          <p:cNvGrpSpPr>
            <a:grpSpLocks/>
          </p:cNvGrpSpPr>
          <p:nvPr/>
        </p:nvGrpSpPr>
        <p:grpSpPr bwMode="auto">
          <a:xfrm>
            <a:off x="5905500" y="6961188"/>
            <a:ext cx="396875" cy="133350"/>
            <a:chOff x="913" y="2573"/>
            <a:chExt cx="250" cy="84"/>
          </a:xfrm>
        </p:grpSpPr>
        <p:sp>
          <p:nvSpPr>
            <p:cNvPr id="17529" name="WordArt 121">
              <a:extLst>
                <a:ext uri="{FF2B5EF4-FFF2-40B4-BE49-F238E27FC236}">
                  <a16:creationId xmlns:a16="http://schemas.microsoft.com/office/drawing/2014/main" id="{79EA4DF7-3BC1-4652-9C0F-8520905252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早島町</a:t>
              </a:r>
            </a:p>
          </p:txBody>
        </p:sp>
        <p:sp>
          <p:nvSpPr>
            <p:cNvPr id="17530" name="WordArt 122">
              <a:extLst>
                <a:ext uri="{FF2B5EF4-FFF2-40B4-BE49-F238E27FC236}">
                  <a16:creationId xmlns:a16="http://schemas.microsoft.com/office/drawing/2014/main" id="{E017B56F-7F2B-49D7-9E10-7B4D65D018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早島町</a:t>
              </a:r>
            </a:p>
          </p:txBody>
        </p:sp>
      </p:grpSp>
      <p:grpSp>
        <p:nvGrpSpPr>
          <p:cNvPr id="17531" name="Group 123">
            <a:extLst>
              <a:ext uri="{FF2B5EF4-FFF2-40B4-BE49-F238E27FC236}">
                <a16:creationId xmlns:a16="http://schemas.microsoft.com/office/drawing/2014/main" id="{E887AD10-708A-41A8-8E15-94AECF0C9A72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7770813"/>
            <a:ext cx="396875" cy="133350"/>
            <a:chOff x="573" y="2935"/>
            <a:chExt cx="250" cy="84"/>
          </a:xfrm>
        </p:grpSpPr>
        <p:sp>
          <p:nvSpPr>
            <p:cNvPr id="17532" name="WordArt 124">
              <a:extLst>
                <a:ext uri="{FF2B5EF4-FFF2-40B4-BE49-F238E27FC236}">
                  <a16:creationId xmlns:a16="http://schemas.microsoft.com/office/drawing/2014/main" id="{7B035412-B40A-4E58-AE54-FE9856C972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93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里庄町</a:t>
              </a:r>
            </a:p>
          </p:txBody>
        </p:sp>
        <p:sp>
          <p:nvSpPr>
            <p:cNvPr id="17533" name="WordArt 125">
              <a:extLst>
                <a:ext uri="{FF2B5EF4-FFF2-40B4-BE49-F238E27FC236}">
                  <a16:creationId xmlns:a16="http://schemas.microsoft.com/office/drawing/2014/main" id="{28DC82F0-A1FB-4CC4-A607-28C1174697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93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里庄町</a:t>
              </a:r>
            </a:p>
          </p:txBody>
        </p:sp>
      </p:grpSp>
      <p:grpSp>
        <p:nvGrpSpPr>
          <p:cNvPr id="17534" name="Group 126">
            <a:extLst>
              <a:ext uri="{FF2B5EF4-FFF2-40B4-BE49-F238E27FC236}">
                <a16:creationId xmlns:a16="http://schemas.microsoft.com/office/drawing/2014/main" id="{54F808DB-03CF-48E9-B1E0-31CDCB2918D1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6735763"/>
            <a:ext cx="396875" cy="133350"/>
            <a:chOff x="913" y="2852"/>
            <a:chExt cx="250" cy="84"/>
          </a:xfrm>
        </p:grpSpPr>
        <p:sp>
          <p:nvSpPr>
            <p:cNvPr id="17535" name="WordArt 127">
              <a:extLst>
                <a:ext uri="{FF2B5EF4-FFF2-40B4-BE49-F238E27FC236}">
                  <a16:creationId xmlns:a16="http://schemas.microsoft.com/office/drawing/2014/main" id="{7E8A08C5-6F1C-42DD-999F-7E15DFAA2B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8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矢掛町</a:t>
              </a:r>
            </a:p>
          </p:txBody>
        </p:sp>
        <p:sp>
          <p:nvSpPr>
            <p:cNvPr id="17536" name="WordArt 128">
              <a:extLst>
                <a:ext uri="{FF2B5EF4-FFF2-40B4-BE49-F238E27FC236}">
                  <a16:creationId xmlns:a16="http://schemas.microsoft.com/office/drawing/2014/main" id="{11BEBCC9-60D8-48FF-AF34-14511CAF2E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8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矢掛町</a:t>
              </a:r>
            </a:p>
          </p:txBody>
        </p:sp>
      </p:grpSp>
      <p:grpSp>
        <p:nvGrpSpPr>
          <p:cNvPr id="17537" name="Group 129">
            <a:extLst>
              <a:ext uri="{FF2B5EF4-FFF2-40B4-BE49-F238E27FC236}">
                <a16:creationId xmlns:a16="http://schemas.microsoft.com/office/drawing/2014/main" id="{B6051822-409F-4B42-997F-1945722813A9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1379538"/>
            <a:ext cx="396875" cy="133350"/>
            <a:chOff x="573" y="3110"/>
            <a:chExt cx="250" cy="84"/>
          </a:xfrm>
        </p:grpSpPr>
        <p:sp>
          <p:nvSpPr>
            <p:cNvPr id="17538" name="WordArt 130">
              <a:extLst>
                <a:ext uri="{FF2B5EF4-FFF2-40B4-BE49-F238E27FC236}">
                  <a16:creationId xmlns:a16="http://schemas.microsoft.com/office/drawing/2014/main" id="{272E9B30-9684-4185-81BE-0A36AAE66F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新庄村</a:t>
              </a:r>
            </a:p>
          </p:txBody>
        </p:sp>
        <p:sp>
          <p:nvSpPr>
            <p:cNvPr id="17539" name="WordArt 131">
              <a:extLst>
                <a:ext uri="{FF2B5EF4-FFF2-40B4-BE49-F238E27FC236}">
                  <a16:creationId xmlns:a16="http://schemas.microsoft.com/office/drawing/2014/main" id="{F0E2659E-A61D-4841-A62D-AD7A4FD612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新庄村</a:t>
              </a:r>
            </a:p>
          </p:txBody>
        </p:sp>
      </p:grpSp>
      <p:grpSp>
        <p:nvGrpSpPr>
          <p:cNvPr id="17540" name="Group 132">
            <a:extLst>
              <a:ext uri="{FF2B5EF4-FFF2-40B4-BE49-F238E27FC236}">
                <a16:creationId xmlns:a16="http://schemas.microsoft.com/office/drawing/2014/main" id="{B67C4B68-FD9E-4825-95C8-34B50A0E7D20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1514475"/>
            <a:ext cx="396875" cy="133350"/>
            <a:chOff x="913" y="3027"/>
            <a:chExt cx="250" cy="84"/>
          </a:xfrm>
        </p:grpSpPr>
        <p:sp>
          <p:nvSpPr>
            <p:cNvPr id="17541" name="WordArt 133">
              <a:extLst>
                <a:ext uri="{FF2B5EF4-FFF2-40B4-BE49-F238E27FC236}">
                  <a16:creationId xmlns:a16="http://schemas.microsoft.com/office/drawing/2014/main" id="{95A74B0D-B593-46C6-8247-C1E750D6CE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0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鏡野町</a:t>
              </a:r>
            </a:p>
          </p:txBody>
        </p:sp>
        <p:sp>
          <p:nvSpPr>
            <p:cNvPr id="17542" name="WordArt 134">
              <a:extLst>
                <a:ext uri="{FF2B5EF4-FFF2-40B4-BE49-F238E27FC236}">
                  <a16:creationId xmlns:a16="http://schemas.microsoft.com/office/drawing/2014/main" id="{67256212-1A92-4A41-8A23-043CE43F84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0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鏡野町</a:t>
              </a:r>
            </a:p>
          </p:txBody>
        </p:sp>
      </p:grpSp>
      <p:grpSp>
        <p:nvGrpSpPr>
          <p:cNvPr id="17543" name="Group 135">
            <a:extLst>
              <a:ext uri="{FF2B5EF4-FFF2-40B4-BE49-F238E27FC236}">
                <a16:creationId xmlns:a16="http://schemas.microsoft.com/office/drawing/2014/main" id="{CD412494-E145-4F75-BB2F-48DEAB81A63E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2820988"/>
            <a:ext cx="396875" cy="133350"/>
            <a:chOff x="686" y="3420"/>
            <a:chExt cx="250" cy="84"/>
          </a:xfrm>
        </p:grpSpPr>
        <p:sp>
          <p:nvSpPr>
            <p:cNvPr id="17544" name="WordArt 136">
              <a:extLst>
                <a:ext uri="{FF2B5EF4-FFF2-40B4-BE49-F238E27FC236}">
                  <a16:creationId xmlns:a16="http://schemas.microsoft.com/office/drawing/2014/main" id="{9E4F42F6-A609-4846-AF9D-1E619A3909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勝央町</a:t>
              </a:r>
            </a:p>
          </p:txBody>
        </p:sp>
        <p:sp>
          <p:nvSpPr>
            <p:cNvPr id="17545" name="WordArt 137">
              <a:extLst>
                <a:ext uri="{FF2B5EF4-FFF2-40B4-BE49-F238E27FC236}">
                  <a16:creationId xmlns:a16="http://schemas.microsoft.com/office/drawing/2014/main" id="{CD98CD68-83D3-473B-8312-77DFFC5DF4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勝央町</a:t>
              </a:r>
            </a:p>
          </p:txBody>
        </p:sp>
      </p:grpSp>
      <p:grpSp>
        <p:nvGrpSpPr>
          <p:cNvPr id="17546" name="Group 138">
            <a:extLst>
              <a:ext uri="{FF2B5EF4-FFF2-40B4-BE49-F238E27FC236}">
                <a16:creationId xmlns:a16="http://schemas.microsoft.com/office/drawing/2014/main" id="{89AE381C-F7D3-4276-9915-AEB3E35C9328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2009775"/>
            <a:ext cx="396875" cy="133350"/>
            <a:chOff x="1026" y="3337"/>
            <a:chExt cx="250" cy="84"/>
          </a:xfrm>
        </p:grpSpPr>
        <p:sp>
          <p:nvSpPr>
            <p:cNvPr id="17547" name="WordArt 139">
              <a:extLst>
                <a:ext uri="{FF2B5EF4-FFF2-40B4-BE49-F238E27FC236}">
                  <a16:creationId xmlns:a16="http://schemas.microsoft.com/office/drawing/2014/main" id="{2396414D-9BC0-4B2D-AE70-6B0405C271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333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奈義町</a:t>
              </a:r>
            </a:p>
          </p:txBody>
        </p:sp>
        <p:sp>
          <p:nvSpPr>
            <p:cNvPr id="17548" name="WordArt 140">
              <a:extLst>
                <a:ext uri="{FF2B5EF4-FFF2-40B4-BE49-F238E27FC236}">
                  <a16:creationId xmlns:a16="http://schemas.microsoft.com/office/drawing/2014/main" id="{405D8402-F3A0-4A58-A3CB-0F90A99CF5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333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奈義町</a:t>
              </a:r>
            </a:p>
          </p:txBody>
        </p:sp>
      </p:grpSp>
      <p:grpSp>
        <p:nvGrpSpPr>
          <p:cNvPr id="17549" name="Group 141">
            <a:extLst>
              <a:ext uri="{FF2B5EF4-FFF2-40B4-BE49-F238E27FC236}">
                <a16:creationId xmlns:a16="http://schemas.microsoft.com/office/drawing/2014/main" id="{2F1AD4A1-771C-4968-B0CF-831A31A7CE18}"/>
              </a:ext>
            </a:extLst>
          </p:cNvPr>
          <p:cNvGrpSpPr>
            <a:grpSpLocks/>
          </p:cNvGrpSpPr>
          <p:nvPr/>
        </p:nvGrpSpPr>
        <p:grpSpPr bwMode="auto">
          <a:xfrm>
            <a:off x="7031038" y="3405188"/>
            <a:ext cx="396875" cy="133350"/>
            <a:chOff x="686" y="3677"/>
            <a:chExt cx="250" cy="84"/>
          </a:xfrm>
        </p:grpSpPr>
        <p:sp>
          <p:nvSpPr>
            <p:cNvPr id="17550" name="WordArt 142">
              <a:extLst>
                <a:ext uri="{FF2B5EF4-FFF2-40B4-BE49-F238E27FC236}">
                  <a16:creationId xmlns:a16="http://schemas.microsoft.com/office/drawing/2014/main" id="{19BCCF39-FE62-4033-9B2D-86B198BC40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6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美咲町</a:t>
              </a:r>
            </a:p>
          </p:txBody>
        </p:sp>
        <p:sp>
          <p:nvSpPr>
            <p:cNvPr id="17551" name="WordArt 143">
              <a:extLst>
                <a:ext uri="{FF2B5EF4-FFF2-40B4-BE49-F238E27FC236}">
                  <a16:creationId xmlns:a16="http://schemas.microsoft.com/office/drawing/2014/main" id="{898281F1-8C2C-476A-B3CA-7B0FB0FD5E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6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美咲町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8" name="Group 6">
            <a:extLst>
              <a:ext uri="{FF2B5EF4-FFF2-40B4-BE49-F238E27FC236}">
                <a16:creationId xmlns:a16="http://schemas.microsoft.com/office/drawing/2014/main" id="{A993A5C8-0316-4BB8-B6F4-5269706FA930}"/>
              </a:ext>
            </a:extLst>
          </p:cNvPr>
          <p:cNvGrpSpPr>
            <a:grpSpLocks/>
          </p:cNvGrpSpPr>
          <p:nvPr/>
        </p:nvGrpSpPr>
        <p:grpSpPr bwMode="auto">
          <a:xfrm>
            <a:off x="1990725" y="209550"/>
            <a:ext cx="8550275" cy="9182100"/>
            <a:chOff x="1254" y="132"/>
            <a:chExt cx="5386" cy="5784"/>
          </a:xfrm>
        </p:grpSpPr>
        <p:sp>
          <p:nvSpPr>
            <p:cNvPr id="18439" name="Freeform 7">
              <a:extLst>
                <a:ext uri="{FF2B5EF4-FFF2-40B4-BE49-F238E27FC236}">
                  <a16:creationId xmlns:a16="http://schemas.microsoft.com/office/drawing/2014/main" id="{8EBA0C76-FA69-4305-A9B8-635F265DF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89"/>
              <a:ext cx="1304" cy="2551"/>
            </a:xfrm>
            <a:custGeom>
              <a:avLst/>
              <a:gdLst>
                <a:gd name="T0" fmla="*/ 227 w 1304"/>
                <a:gd name="T1" fmla="*/ 2551 h 2551"/>
                <a:gd name="T2" fmla="*/ 170 w 1304"/>
                <a:gd name="T3" fmla="*/ 2325 h 2551"/>
                <a:gd name="T4" fmla="*/ 227 w 1304"/>
                <a:gd name="T5" fmla="*/ 2211 h 2551"/>
                <a:gd name="T6" fmla="*/ 170 w 1304"/>
                <a:gd name="T7" fmla="*/ 2098 h 2551"/>
                <a:gd name="T8" fmla="*/ 57 w 1304"/>
                <a:gd name="T9" fmla="*/ 1984 h 2551"/>
                <a:gd name="T10" fmla="*/ 114 w 1304"/>
                <a:gd name="T11" fmla="*/ 1928 h 2551"/>
                <a:gd name="T12" fmla="*/ 57 w 1304"/>
                <a:gd name="T13" fmla="*/ 1814 h 2551"/>
                <a:gd name="T14" fmla="*/ 114 w 1304"/>
                <a:gd name="T15" fmla="*/ 1701 h 2551"/>
                <a:gd name="T16" fmla="*/ 57 w 1304"/>
                <a:gd name="T17" fmla="*/ 1474 h 2551"/>
                <a:gd name="T18" fmla="*/ 114 w 1304"/>
                <a:gd name="T19" fmla="*/ 1304 h 2551"/>
                <a:gd name="T20" fmla="*/ 57 w 1304"/>
                <a:gd name="T21" fmla="*/ 1191 h 2551"/>
                <a:gd name="T22" fmla="*/ 57 w 1304"/>
                <a:gd name="T23" fmla="*/ 907 h 2551"/>
                <a:gd name="T24" fmla="*/ 170 w 1304"/>
                <a:gd name="T25" fmla="*/ 737 h 2551"/>
                <a:gd name="T26" fmla="*/ 114 w 1304"/>
                <a:gd name="T27" fmla="*/ 510 h 2551"/>
                <a:gd name="T28" fmla="*/ 0 w 1304"/>
                <a:gd name="T29" fmla="*/ 170 h 2551"/>
                <a:gd name="T30" fmla="*/ 57 w 1304"/>
                <a:gd name="T31" fmla="*/ 113 h 2551"/>
                <a:gd name="T32" fmla="*/ 114 w 1304"/>
                <a:gd name="T33" fmla="*/ 0 h 2551"/>
                <a:gd name="T34" fmla="*/ 454 w 1304"/>
                <a:gd name="T35" fmla="*/ 57 h 2551"/>
                <a:gd name="T36" fmla="*/ 510 w 1304"/>
                <a:gd name="T37" fmla="*/ 113 h 2551"/>
                <a:gd name="T38" fmla="*/ 851 w 1304"/>
                <a:gd name="T39" fmla="*/ 170 h 2551"/>
                <a:gd name="T40" fmla="*/ 964 w 1304"/>
                <a:gd name="T41" fmla="*/ 227 h 2551"/>
                <a:gd name="T42" fmla="*/ 1021 w 1304"/>
                <a:gd name="T43" fmla="*/ 283 h 2551"/>
                <a:gd name="T44" fmla="*/ 1134 w 1304"/>
                <a:gd name="T45" fmla="*/ 510 h 2551"/>
                <a:gd name="T46" fmla="*/ 1191 w 1304"/>
                <a:gd name="T47" fmla="*/ 737 h 2551"/>
                <a:gd name="T48" fmla="*/ 1077 w 1304"/>
                <a:gd name="T49" fmla="*/ 680 h 2551"/>
                <a:gd name="T50" fmla="*/ 1021 w 1304"/>
                <a:gd name="T51" fmla="*/ 737 h 2551"/>
                <a:gd name="T52" fmla="*/ 964 w 1304"/>
                <a:gd name="T53" fmla="*/ 794 h 2551"/>
                <a:gd name="T54" fmla="*/ 1021 w 1304"/>
                <a:gd name="T55" fmla="*/ 964 h 2551"/>
                <a:gd name="T56" fmla="*/ 964 w 1304"/>
                <a:gd name="T57" fmla="*/ 1021 h 2551"/>
                <a:gd name="T58" fmla="*/ 907 w 1304"/>
                <a:gd name="T59" fmla="*/ 1077 h 2551"/>
                <a:gd name="T60" fmla="*/ 1021 w 1304"/>
                <a:gd name="T61" fmla="*/ 1134 h 2551"/>
                <a:gd name="T62" fmla="*/ 1077 w 1304"/>
                <a:gd name="T63" fmla="*/ 1191 h 2551"/>
                <a:gd name="T64" fmla="*/ 1248 w 1304"/>
                <a:gd name="T65" fmla="*/ 1247 h 2551"/>
                <a:gd name="T66" fmla="*/ 1304 w 1304"/>
                <a:gd name="T67" fmla="*/ 1361 h 2551"/>
                <a:gd name="T68" fmla="*/ 1248 w 1304"/>
                <a:gd name="T69" fmla="*/ 1531 h 2551"/>
                <a:gd name="T70" fmla="*/ 1191 w 1304"/>
                <a:gd name="T71" fmla="*/ 1758 h 2551"/>
                <a:gd name="T72" fmla="*/ 1134 w 1304"/>
                <a:gd name="T73" fmla="*/ 1814 h 2551"/>
                <a:gd name="T74" fmla="*/ 1021 w 1304"/>
                <a:gd name="T75" fmla="*/ 2041 h 2551"/>
                <a:gd name="T76" fmla="*/ 1077 w 1304"/>
                <a:gd name="T77" fmla="*/ 2098 h 2551"/>
                <a:gd name="T78" fmla="*/ 1134 w 1304"/>
                <a:gd name="T79" fmla="*/ 2211 h 2551"/>
                <a:gd name="T80" fmla="*/ 907 w 1304"/>
                <a:gd name="T81" fmla="*/ 2268 h 2551"/>
                <a:gd name="T82" fmla="*/ 681 w 1304"/>
                <a:gd name="T83" fmla="*/ 2211 h 2551"/>
                <a:gd name="T84" fmla="*/ 624 w 1304"/>
                <a:gd name="T85" fmla="*/ 2268 h 2551"/>
                <a:gd name="T86" fmla="*/ 397 w 1304"/>
                <a:gd name="T87" fmla="*/ 2438 h 2551"/>
                <a:gd name="T88" fmla="*/ 340 w 1304"/>
                <a:gd name="T89" fmla="*/ 2495 h 2551"/>
                <a:gd name="T90" fmla="*/ 284 w 1304"/>
                <a:gd name="T91" fmla="*/ 2551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04" h="2551">
                  <a:moveTo>
                    <a:pt x="284" y="2551"/>
                  </a:moveTo>
                  <a:lnTo>
                    <a:pt x="227" y="2551"/>
                  </a:lnTo>
                  <a:lnTo>
                    <a:pt x="227" y="2325"/>
                  </a:lnTo>
                  <a:lnTo>
                    <a:pt x="170" y="2325"/>
                  </a:lnTo>
                  <a:lnTo>
                    <a:pt x="170" y="2211"/>
                  </a:lnTo>
                  <a:lnTo>
                    <a:pt x="227" y="2211"/>
                  </a:lnTo>
                  <a:lnTo>
                    <a:pt x="227" y="2098"/>
                  </a:lnTo>
                  <a:lnTo>
                    <a:pt x="170" y="2098"/>
                  </a:lnTo>
                  <a:lnTo>
                    <a:pt x="170" y="1984"/>
                  </a:lnTo>
                  <a:lnTo>
                    <a:pt x="57" y="1984"/>
                  </a:lnTo>
                  <a:lnTo>
                    <a:pt x="57" y="1928"/>
                  </a:lnTo>
                  <a:lnTo>
                    <a:pt x="114" y="1928"/>
                  </a:lnTo>
                  <a:lnTo>
                    <a:pt x="114" y="1814"/>
                  </a:lnTo>
                  <a:lnTo>
                    <a:pt x="57" y="1814"/>
                  </a:lnTo>
                  <a:lnTo>
                    <a:pt x="57" y="1701"/>
                  </a:lnTo>
                  <a:lnTo>
                    <a:pt x="114" y="1701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304"/>
                  </a:lnTo>
                  <a:lnTo>
                    <a:pt x="114" y="1304"/>
                  </a:lnTo>
                  <a:lnTo>
                    <a:pt x="114" y="1191"/>
                  </a:lnTo>
                  <a:lnTo>
                    <a:pt x="57" y="1191"/>
                  </a:lnTo>
                  <a:lnTo>
                    <a:pt x="57" y="1077"/>
                  </a:lnTo>
                  <a:lnTo>
                    <a:pt x="57" y="907"/>
                  </a:lnTo>
                  <a:lnTo>
                    <a:pt x="170" y="907"/>
                  </a:lnTo>
                  <a:lnTo>
                    <a:pt x="170" y="737"/>
                  </a:lnTo>
                  <a:lnTo>
                    <a:pt x="114" y="73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851" y="113"/>
                  </a:lnTo>
                  <a:lnTo>
                    <a:pt x="851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283"/>
                  </a:lnTo>
                  <a:lnTo>
                    <a:pt x="1134" y="283"/>
                  </a:lnTo>
                  <a:lnTo>
                    <a:pt x="1134" y="510"/>
                  </a:lnTo>
                  <a:lnTo>
                    <a:pt x="1191" y="510"/>
                  </a:lnTo>
                  <a:lnTo>
                    <a:pt x="1191" y="737"/>
                  </a:lnTo>
                  <a:lnTo>
                    <a:pt x="1077" y="737"/>
                  </a:lnTo>
                  <a:lnTo>
                    <a:pt x="1077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1021" y="794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1021"/>
                  </a:lnTo>
                  <a:lnTo>
                    <a:pt x="907" y="1021"/>
                  </a:lnTo>
                  <a:lnTo>
                    <a:pt x="907" y="1077"/>
                  </a:lnTo>
                  <a:lnTo>
                    <a:pt x="1021" y="1077"/>
                  </a:lnTo>
                  <a:lnTo>
                    <a:pt x="1021" y="1134"/>
                  </a:lnTo>
                  <a:lnTo>
                    <a:pt x="1077" y="1134"/>
                  </a:lnTo>
                  <a:lnTo>
                    <a:pt x="1077" y="1191"/>
                  </a:lnTo>
                  <a:lnTo>
                    <a:pt x="1248" y="1191"/>
                  </a:lnTo>
                  <a:lnTo>
                    <a:pt x="1248" y="1247"/>
                  </a:lnTo>
                  <a:lnTo>
                    <a:pt x="1304" y="1247"/>
                  </a:lnTo>
                  <a:lnTo>
                    <a:pt x="1304" y="1361"/>
                  </a:lnTo>
                  <a:lnTo>
                    <a:pt x="1248" y="1361"/>
                  </a:lnTo>
                  <a:lnTo>
                    <a:pt x="1248" y="1531"/>
                  </a:lnTo>
                  <a:lnTo>
                    <a:pt x="1191" y="1531"/>
                  </a:lnTo>
                  <a:lnTo>
                    <a:pt x="1191" y="1758"/>
                  </a:lnTo>
                  <a:lnTo>
                    <a:pt x="1134" y="1758"/>
                  </a:lnTo>
                  <a:lnTo>
                    <a:pt x="1134" y="1814"/>
                  </a:lnTo>
                  <a:lnTo>
                    <a:pt x="1021" y="1814"/>
                  </a:lnTo>
                  <a:lnTo>
                    <a:pt x="1021" y="2041"/>
                  </a:lnTo>
                  <a:lnTo>
                    <a:pt x="1077" y="2041"/>
                  </a:lnTo>
                  <a:lnTo>
                    <a:pt x="1077" y="2098"/>
                  </a:lnTo>
                  <a:lnTo>
                    <a:pt x="1134" y="2098"/>
                  </a:lnTo>
                  <a:lnTo>
                    <a:pt x="1134" y="2211"/>
                  </a:lnTo>
                  <a:lnTo>
                    <a:pt x="907" y="2211"/>
                  </a:lnTo>
                  <a:lnTo>
                    <a:pt x="907" y="2268"/>
                  </a:lnTo>
                  <a:lnTo>
                    <a:pt x="681" y="2268"/>
                  </a:lnTo>
                  <a:lnTo>
                    <a:pt x="681" y="2211"/>
                  </a:lnTo>
                  <a:lnTo>
                    <a:pt x="624" y="2211"/>
                  </a:lnTo>
                  <a:lnTo>
                    <a:pt x="624" y="2268"/>
                  </a:lnTo>
                  <a:lnTo>
                    <a:pt x="397" y="2268"/>
                  </a:lnTo>
                  <a:lnTo>
                    <a:pt x="397" y="2438"/>
                  </a:lnTo>
                  <a:lnTo>
                    <a:pt x="340" y="2438"/>
                  </a:lnTo>
                  <a:lnTo>
                    <a:pt x="340" y="2495"/>
                  </a:lnTo>
                  <a:lnTo>
                    <a:pt x="284" y="2495"/>
                  </a:lnTo>
                  <a:lnTo>
                    <a:pt x="284" y="25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0" name="Freeform 8">
              <a:extLst>
                <a:ext uri="{FF2B5EF4-FFF2-40B4-BE49-F238E27FC236}">
                  <a16:creationId xmlns:a16="http://schemas.microsoft.com/office/drawing/2014/main" id="{13813F6C-D751-4FEA-85F1-747DDEC33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983"/>
              <a:ext cx="1531" cy="1814"/>
            </a:xfrm>
            <a:custGeom>
              <a:avLst/>
              <a:gdLst>
                <a:gd name="T0" fmla="*/ 1361 w 1531"/>
                <a:gd name="T1" fmla="*/ 113 h 1814"/>
                <a:gd name="T2" fmla="*/ 1304 w 1531"/>
                <a:gd name="T3" fmla="*/ 170 h 1814"/>
                <a:gd name="T4" fmla="*/ 1248 w 1531"/>
                <a:gd name="T5" fmla="*/ 227 h 1814"/>
                <a:gd name="T6" fmla="*/ 1191 w 1531"/>
                <a:gd name="T7" fmla="*/ 283 h 1814"/>
                <a:gd name="T8" fmla="*/ 964 w 1531"/>
                <a:gd name="T9" fmla="*/ 113 h 1814"/>
                <a:gd name="T10" fmla="*/ 908 w 1531"/>
                <a:gd name="T11" fmla="*/ 0 h 1814"/>
                <a:gd name="T12" fmla="*/ 681 w 1531"/>
                <a:gd name="T13" fmla="*/ 56 h 1814"/>
                <a:gd name="T14" fmla="*/ 624 w 1531"/>
                <a:gd name="T15" fmla="*/ 227 h 1814"/>
                <a:gd name="T16" fmla="*/ 681 w 1531"/>
                <a:gd name="T17" fmla="*/ 340 h 1814"/>
                <a:gd name="T18" fmla="*/ 624 w 1531"/>
                <a:gd name="T19" fmla="*/ 397 h 1814"/>
                <a:gd name="T20" fmla="*/ 681 w 1531"/>
                <a:gd name="T21" fmla="*/ 510 h 1814"/>
                <a:gd name="T22" fmla="*/ 624 w 1531"/>
                <a:gd name="T23" fmla="*/ 567 h 1814"/>
                <a:gd name="T24" fmla="*/ 511 w 1531"/>
                <a:gd name="T25" fmla="*/ 623 h 1814"/>
                <a:gd name="T26" fmla="*/ 397 w 1531"/>
                <a:gd name="T27" fmla="*/ 737 h 1814"/>
                <a:gd name="T28" fmla="*/ 454 w 1531"/>
                <a:gd name="T29" fmla="*/ 907 h 1814"/>
                <a:gd name="T30" fmla="*/ 227 w 1531"/>
                <a:gd name="T31" fmla="*/ 1077 h 1814"/>
                <a:gd name="T32" fmla="*/ 0 w 1531"/>
                <a:gd name="T33" fmla="*/ 1247 h 1814"/>
                <a:gd name="T34" fmla="*/ 57 w 1531"/>
                <a:gd name="T35" fmla="*/ 1361 h 1814"/>
                <a:gd name="T36" fmla="*/ 0 w 1531"/>
                <a:gd name="T37" fmla="*/ 1417 h 1814"/>
                <a:gd name="T38" fmla="*/ 57 w 1531"/>
                <a:gd name="T39" fmla="*/ 1474 h 1814"/>
                <a:gd name="T40" fmla="*/ 170 w 1531"/>
                <a:gd name="T41" fmla="*/ 1531 h 1814"/>
                <a:gd name="T42" fmla="*/ 114 w 1531"/>
                <a:gd name="T43" fmla="*/ 1587 h 1814"/>
                <a:gd name="T44" fmla="*/ 57 w 1531"/>
                <a:gd name="T45" fmla="*/ 1644 h 1814"/>
                <a:gd name="T46" fmla="*/ 170 w 1531"/>
                <a:gd name="T47" fmla="*/ 1757 h 1814"/>
                <a:gd name="T48" fmla="*/ 454 w 1531"/>
                <a:gd name="T49" fmla="*/ 1757 h 1814"/>
                <a:gd name="T50" fmla="*/ 511 w 1531"/>
                <a:gd name="T51" fmla="*/ 1814 h 1814"/>
                <a:gd name="T52" fmla="*/ 567 w 1531"/>
                <a:gd name="T53" fmla="*/ 1644 h 1814"/>
                <a:gd name="T54" fmla="*/ 681 w 1531"/>
                <a:gd name="T55" fmla="*/ 1701 h 1814"/>
                <a:gd name="T56" fmla="*/ 737 w 1531"/>
                <a:gd name="T57" fmla="*/ 1531 h 1814"/>
                <a:gd name="T58" fmla="*/ 851 w 1531"/>
                <a:gd name="T59" fmla="*/ 1474 h 1814"/>
                <a:gd name="T60" fmla="*/ 908 w 1531"/>
                <a:gd name="T61" fmla="*/ 1417 h 1814"/>
                <a:gd name="T62" fmla="*/ 851 w 1531"/>
                <a:gd name="T63" fmla="*/ 1134 h 1814"/>
                <a:gd name="T64" fmla="*/ 908 w 1531"/>
                <a:gd name="T65" fmla="*/ 1077 h 1814"/>
                <a:gd name="T66" fmla="*/ 1078 w 1531"/>
                <a:gd name="T67" fmla="*/ 964 h 1814"/>
                <a:gd name="T68" fmla="*/ 1248 w 1531"/>
                <a:gd name="T69" fmla="*/ 680 h 1814"/>
                <a:gd name="T70" fmla="*/ 1304 w 1531"/>
                <a:gd name="T71" fmla="*/ 453 h 1814"/>
                <a:gd name="T72" fmla="*/ 1531 w 1531"/>
                <a:gd name="T73" fmla="*/ 340 h 1814"/>
                <a:gd name="T74" fmla="*/ 1361 w 1531"/>
                <a:gd name="T75" fmla="*/ 56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1" h="1814">
                  <a:moveTo>
                    <a:pt x="1361" y="56"/>
                  </a:moveTo>
                  <a:lnTo>
                    <a:pt x="1361" y="113"/>
                  </a:lnTo>
                  <a:lnTo>
                    <a:pt x="1304" y="113"/>
                  </a:lnTo>
                  <a:lnTo>
                    <a:pt x="1304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964" y="283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681" y="0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510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397" y="623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227" y="1077"/>
                  </a:lnTo>
                  <a:lnTo>
                    <a:pt x="0" y="1077"/>
                  </a:lnTo>
                  <a:lnTo>
                    <a:pt x="0" y="1247"/>
                  </a:lnTo>
                  <a:lnTo>
                    <a:pt x="57" y="1247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417"/>
                  </a:lnTo>
                  <a:lnTo>
                    <a:pt x="57" y="1417"/>
                  </a:lnTo>
                  <a:lnTo>
                    <a:pt x="57" y="1474"/>
                  </a:lnTo>
                  <a:lnTo>
                    <a:pt x="170" y="1474"/>
                  </a:lnTo>
                  <a:lnTo>
                    <a:pt x="170" y="1531"/>
                  </a:lnTo>
                  <a:lnTo>
                    <a:pt x="114" y="1531"/>
                  </a:lnTo>
                  <a:lnTo>
                    <a:pt x="114" y="1587"/>
                  </a:lnTo>
                  <a:lnTo>
                    <a:pt x="57" y="1587"/>
                  </a:lnTo>
                  <a:lnTo>
                    <a:pt x="57" y="1644"/>
                  </a:lnTo>
                  <a:lnTo>
                    <a:pt x="170" y="1644"/>
                  </a:lnTo>
                  <a:lnTo>
                    <a:pt x="170" y="1757"/>
                  </a:lnTo>
                  <a:lnTo>
                    <a:pt x="397" y="1757"/>
                  </a:lnTo>
                  <a:lnTo>
                    <a:pt x="454" y="1757"/>
                  </a:lnTo>
                  <a:lnTo>
                    <a:pt x="454" y="1814"/>
                  </a:lnTo>
                  <a:lnTo>
                    <a:pt x="511" y="1814"/>
                  </a:lnTo>
                  <a:lnTo>
                    <a:pt x="511" y="1644"/>
                  </a:lnTo>
                  <a:lnTo>
                    <a:pt x="567" y="1644"/>
                  </a:lnTo>
                  <a:lnTo>
                    <a:pt x="567" y="1701"/>
                  </a:lnTo>
                  <a:lnTo>
                    <a:pt x="681" y="1701"/>
                  </a:lnTo>
                  <a:lnTo>
                    <a:pt x="681" y="1531"/>
                  </a:lnTo>
                  <a:lnTo>
                    <a:pt x="737" y="1531"/>
                  </a:lnTo>
                  <a:lnTo>
                    <a:pt x="737" y="1474"/>
                  </a:lnTo>
                  <a:lnTo>
                    <a:pt x="851" y="1474"/>
                  </a:lnTo>
                  <a:lnTo>
                    <a:pt x="851" y="1417"/>
                  </a:lnTo>
                  <a:lnTo>
                    <a:pt x="908" y="1417"/>
                  </a:lnTo>
                  <a:lnTo>
                    <a:pt x="908" y="1134"/>
                  </a:lnTo>
                  <a:lnTo>
                    <a:pt x="851" y="1134"/>
                  </a:lnTo>
                  <a:lnTo>
                    <a:pt x="851" y="1077"/>
                  </a:lnTo>
                  <a:lnTo>
                    <a:pt x="908" y="1077"/>
                  </a:lnTo>
                  <a:lnTo>
                    <a:pt x="908" y="964"/>
                  </a:lnTo>
                  <a:lnTo>
                    <a:pt x="1078" y="964"/>
                  </a:lnTo>
                  <a:lnTo>
                    <a:pt x="1078" y="680"/>
                  </a:lnTo>
                  <a:lnTo>
                    <a:pt x="1248" y="680"/>
                  </a:lnTo>
                  <a:lnTo>
                    <a:pt x="1248" y="453"/>
                  </a:lnTo>
                  <a:lnTo>
                    <a:pt x="1304" y="453"/>
                  </a:lnTo>
                  <a:lnTo>
                    <a:pt x="1304" y="340"/>
                  </a:lnTo>
                  <a:lnTo>
                    <a:pt x="1531" y="340"/>
                  </a:lnTo>
                  <a:lnTo>
                    <a:pt x="1531" y="56"/>
                  </a:lnTo>
                  <a:lnTo>
                    <a:pt x="1361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1" name="Freeform 9">
              <a:extLst>
                <a:ext uri="{FF2B5EF4-FFF2-40B4-BE49-F238E27FC236}">
                  <a16:creationId xmlns:a16="http://schemas.microsoft.com/office/drawing/2014/main" id="{C699FA2B-155B-4C05-B4F5-A02232BEC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359"/>
              <a:ext cx="1644" cy="1871"/>
            </a:xfrm>
            <a:custGeom>
              <a:avLst/>
              <a:gdLst>
                <a:gd name="T0" fmla="*/ 227 w 1644"/>
                <a:gd name="T1" fmla="*/ 1531 h 1871"/>
                <a:gd name="T2" fmla="*/ 283 w 1644"/>
                <a:gd name="T3" fmla="*/ 1588 h 1871"/>
                <a:gd name="T4" fmla="*/ 227 w 1644"/>
                <a:gd name="T5" fmla="*/ 1701 h 1871"/>
                <a:gd name="T6" fmla="*/ 283 w 1644"/>
                <a:gd name="T7" fmla="*/ 1814 h 1871"/>
                <a:gd name="T8" fmla="*/ 340 w 1644"/>
                <a:gd name="T9" fmla="*/ 1871 h 1871"/>
                <a:gd name="T10" fmla="*/ 454 w 1644"/>
                <a:gd name="T11" fmla="*/ 1814 h 1871"/>
                <a:gd name="T12" fmla="*/ 510 w 1644"/>
                <a:gd name="T13" fmla="*/ 1701 h 1871"/>
                <a:gd name="T14" fmla="*/ 624 w 1644"/>
                <a:gd name="T15" fmla="*/ 1531 h 1871"/>
                <a:gd name="T16" fmla="*/ 567 w 1644"/>
                <a:gd name="T17" fmla="*/ 1588 h 1871"/>
                <a:gd name="T18" fmla="*/ 624 w 1644"/>
                <a:gd name="T19" fmla="*/ 1644 h 1871"/>
                <a:gd name="T20" fmla="*/ 680 w 1644"/>
                <a:gd name="T21" fmla="*/ 1758 h 1871"/>
                <a:gd name="T22" fmla="*/ 737 w 1644"/>
                <a:gd name="T23" fmla="*/ 1701 h 1871"/>
                <a:gd name="T24" fmla="*/ 850 w 1644"/>
                <a:gd name="T25" fmla="*/ 1644 h 1871"/>
                <a:gd name="T26" fmla="*/ 907 w 1644"/>
                <a:gd name="T27" fmla="*/ 1701 h 1871"/>
                <a:gd name="T28" fmla="*/ 1021 w 1644"/>
                <a:gd name="T29" fmla="*/ 1758 h 1871"/>
                <a:gd name="T30" fmla="*/ 1247 w 1644"/>
                <a:gd name="T31" fmla="*/ 1644 h 1871"/>
                <a:gd name="T32" fmla="*/ 1304 w 1644"/>
                <a:gd name="T33" fmla="*/ 1474 h 1871"/>
                <a:gd name="T34" fmla="*/ 1361 w 1644"/>
                <a:gd name="T35" fmla="*/ 1304 h 1871"/>
                <a:gd name="T36" fmla="*/ 1417 w 1644"/>
                <a:gd name="T37" fmla="*/ 1247 h 1871"/>
                <a:gd name="T38" fmla="*/ 1474 w 1644"/>
                <a:gd name="T39" fmla="*/ 851 h 1871"/>
                <a:gd name="T40" fmla="*/ 1588 w 1644"/>
                <a:gd name="T41" fmla="*/ 794 h 1871"/>
                <a:gd name="T42" fmla="*/ 1644 w 1644"/>
                <a:gd name="T43" fmla="*/ 680 h 1871"/>
                <a:gd name="T44" fmla="*/ 1588 w 1644"/>
                <a:gd name="T45" fmla="*/ 567 h 1871"/>
                <a:gd name="T46" fmla="*/ 1644 w 1644"/>
                <a:gd name="T47" fmla="*/ 454 h 1871"/>
                <a:gd name="T48" fmla="*/ 1531 w 1644"/>
                <a:gd name="T49" fmla="*/ 170 h 1871"/>
                <a:gd name="T50" fmla="*/ 1417 w 1644"/>
                <a:gd name="T51" fmla="*/ 113 h 1871"/>
                <a:gd name="T52" fmla="*/ 1361 w 1644"/>
                <a:gd name="T53" fmla="*/ 57 h 1871"/>
                <a:gd name="T54" fmla="*/ 1304 w 1644"/>
                <a:gd name="T55" fmla="*/ 0 h 1871"/>
                <a:gd name="T56" fmla="*/ 1191 w 1644"/>
                <a:gd name="T57" fmla="*/ 57 h 1871"/>
                <a:gd name="T58" fmla="*/ 964 w 1644"/>
                <a:gd name="T59" fmla="*/ 113 h 1871"/>
                <a:gd name="T60" fmla="*/ 907 w 1644"/>
                <a:gd name="T61" fmla="*/ 284 h 1871"/>
                <a:gd name="T62" fmla="*/ 850 w 1644"/>
                <a:gd name="T63" fmla="*/ 397 h 1871"/>
                <a:gd name="T64" fmla="*/ 907 w 1644"/>
                <a:gd name="T65" fmla="*/ 454 h 1871"/>
                <a:gd name="T66" fmla="*/ 850 w 1644"/>
                <a:gd name="T67" fmla="*/ 737 h 1871"/>
                <a:gd name="T68" fmla="*/ 794 w 1644"/>
                <a:gd name="T69" fmla="*/ 851 h 1871"/>
                <a:gd name="T70" fmla="*/ 737 w 1644"/>
                <a:gd name="T71" fmla="*/ 964 h 1871"/>
                <a:gd name="T72" fmla="*/ 680 w 1644"/>
                <a:gd name="T73" fmla="*/ 1191 h 1871"/>
                <a:gd name="T74" fmla="*/ 624 w 1644"/>
                <a:gd name="T75" fmla="*/ 1247 h 1871"/>
                <a:gd name="T76" fmla="*/ 567 w 1644"/>
                <a:gd name="T77" fmla="*/ 1418 h 1871"/>
                <a:gd name="T78" fmla="*/ 454 w 1644"/>
                <a:gd name="T79" fmla="*/ 1361 h 1871"/>
                <a:gd name="T80" fmla="*/ 397 w 1644"/>
                <a:gd name="T81" fmla="*/ 1304 h 1871"/>
                <a:gd name="T82" fmla="*/ 283 w 1644"/>
                <a:gd name="T83" fmla="*/ 1247 h 1871"/>
                <a:gd name="T84" fmla="*/ 227 w 1644"/>
                <a:gd name="T85" fmla="*/ 1191 h 1871"/>
                <a:gd name="T86" fmla="*/ 57 w 1644"/>
                <a:gd name="T87" fmla="*/ 1361 h 1871"/>
                <a:gd name="T88" fmla="*/ 0 w 1644"/>
                <a:gd name="T89" fmla="*/ 153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44" h="1871">
                  <a:moveTo>
                    <a:pt x="0" y="1531"/>
                  </a:moveTo>
                  <a:lnTo>
                    <a:pt x="227" y="1531"/>
                  </a:lnTo>
                  <a:lnTo>
                    <a:pt x="227" y="1588"/>
                  </a:lnTo>
                  <a:lnTo>
                    <a:pt x="283" y="1588"/>
                  </a:lnTo>
                  <a:lnTo>
                    <a:pt x="283" y="1701"/>
                  </a:lnTo>
                  <a:lnTo>
                    <a:pt x="227" y="1701"/>
                  </a:lnTo>
                  <a:lnTo>
                    <a:pt x="227" y="1814"/>
                  </a:lnTo>
                  <a:lnTo>
                    <a:pt x="283" y="1814"/>
                  </a:lnTo>
                  <a:lnTo>
                    <a:pt x="283" y="1871"/>
                  </a:lnTo>
                  <a:lnTo>
                    <a:pt x="340" y="1871"/>
                  </a:lnTo>
                  <a:lnTo>
                    <a:pt x="340" y="1814"/>
                  </a:lnTo>
                  <a:lnTo>
                    <a:pt x="454" y="1814"/>
                  </a:lnTo>
                  <a:lnTo>
                    <a:pt x="454" y="1701"/>
                  </a:lnTo>
                  <a:lnTo>
                    <a:pt x="510" y="1701"/>
                  </a:lnTo>
                  <a:lnTo>
                    <a:pt x="510" y="1531"/>
                  </a:lnTo>
                  <a:lnTo>
                    <a:pt x="624" y="1531"/>
                  </a:lnTo>
                  <a:lnTo>
                    <a:pt x="624" y="1588"/>
                  </a:lnTo>
                  <a:lnTo>
                    <a:pt x="567" y="1588"/>
                  </a:lnTo>
                  <a:lnTo>
                    <a:pt x="567" y="1644"/>
                  </a:lnTo>
                  <a:lnTo>
                    <a:pt x="624" y="1644"/>
                  </a:lnTo>
                  <a:lnTo>
                    <a:pt x="624" y="1758"/>
                  </a:lnTo>
                  <a:lnTo>
                    <a:pt x="680" y="1758"/>
                  </a:lnTo>
                  <a:lnTo>
                    <a:pt x="680" y="1701"/>
                  </a:lnTo>
                  <a:lnTo>
                    <a:pt x="737" y="1701"/>
                  </a:lnTo>
                  <a:lnTo>
                    <a:pt x="737" y="1644"/>
                  </a:lnTo>
                  <a:lnTo>
                    <a:pt x="850" y="1644"/>
                  </a:lnTo>
                  <a:lnTo>
                    <a:pt x="850" y="1701"/>
                  </a:lnTo>
                  <a:lnTo>
                    <a:pt x="907" y="1701"/>
                  </a:lnTo>
                  <a:lnTo>
                    <a:pt x="907" y="1758"/>
                  </a:lnTo>
                  <a:lnTo>
                    <a:pt x="1021" y="1758"/>
                  </a:lnTo>
                  <a:lnTo>
                    <a:pt x="1021" y="1644"/>
                  </a:lnTo>
                  <a:lnTo>
                    <a:pt x="1247" y="1644"/>
                  </a:lnTo>
                  <a:lnTo>
                    <a:pt x="1247" y="1474"/>
                  </a:lnTo>
                  <a:lnTo>
                    <a:pt x="1304" y="1474"/>
                  </a:lnTo>
                  <a:lnTo>
                    <a:pt x="1304" y="1304"/>
                  </a:lnTo>
                  <a:lnTo>
                    <a:pt x="1361" y="1304"/>
                  </a:lnTo>
                  <a:lnTo>
                    <a:pt x="1417" y="1304"/>
                  </a:lnTo>
                  <a:lnTo>
                    <a:pt x="1417" y="1247"/>
                  </a:lnTo>
                  <a:lnTo>
                    <a:pt x="1474" y="1247"/>
                  </a:lnTo>
                  <a:lnTo>
                    <a:pt x="1474" y="851"/>
                  </a:lnTo>
                  <a:lnTo>
                    <a:pt x="1588" y="851"/>
                  </a:lnTo>
                  <a:lnTo>
                    <a:pt x="1588" y="794"/>
                  </a:lnTo>
                  <a:lnTo>
                    <a:pt x="1644" y="794"/>
                  </a:lnTo>
                  <a:lnTo>
                    <a:pt x="1644" y="680"/>
                  </a:lnTo>
                  <a:lnTo>
                    <a:pt x="1588" y="680"/>
                  </a:lnTo>
                  <a:lnTo>
                    <a:pt x="1588" y="567"/>
                  </a:lnTo>
                  <a:lnTo>
                    <a:pt x="1644" y="567"/>
                  </a:lnTo>
                  <a:lnTo>
                    <a:pt x="1644" y="454"/>
                  </a:lnTo>
                  <a:lnTo>
                    <a:pt x="1531" y="454"/>
                  </a:lnTo>
                  <a:lnTo>
                    <a:pt x="1531" y="170"/>
                  </a:lnTo>
                  <a:lnTo>
                    <a:pt x="1417" y="170"/>
                  </a:lnTo>
                  <a:lnTo>
                    <a:pt x="1417" y="113"/>
                  </a:lnTo>
                  <a:lnTo>
                    <a:pt x="1361" y="113"/>
                  </a:lnTo>
                  <a:lnTo>
                    <a:pt x="1361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284"/>
                  </a:lnTo>
                  <a:lnTo>
                    <a:pt x="850" y="284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737"/>
                  </a:lnTo>
                  <a:lnTo>
                    <a:pt x="794" y="737"/>
                  </a:lnTo>
                  <a:lnTo>
                    <a:pt x="794" y="851"/>
                  </a:lnTo>
                  <a:lnTo>
                    <a:pt x="737" y="851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80" y="1191"/>
                  </a:lnTo>
                  <a:lnTo>
                    <a:pt x="624" y="1191"/>
                  </a:lnTo>
                  <a:lnTo>
                    <a:pt x="624" y="1247"/>
                  </a:lnTo>
                  <a:lnTo>
                    <a:pt x="567" y="1247"/>
                  </a:lnTo>
                  <a:lnTo>
                    <a:pt x="567" y="1418"/>
                  </a:lnTo>
                  <a:lnTo>
                    <a:pt x="454" y="1418"/>
                  </a:lnTo>
                  <a:lnTo>
                    <a:pt x="454" y="1361"/>
                  </a:lnTo>
                  <a:lnTo>
                    <a:pt x="397" y="1361"/>
                  </a:lnTo>
                  <a:lnTo>
                    <a:pt x="397" y="1304"/>
                  </a:lnTo>
                  <a:lnTo>
                    <a:pt x="283" y="1304"/>
                  </a:lnTo>
                  <a:lnTo>
                    <a:pt x="283" y="1247"/>
                  </a:lnTo>
                  <a:lnTo>
                    <a:pt x="227" y="1247"/>
                  </a:lnTo>
                  <a:lnTo>
                    <a:pt x="227" y="1191"/>
                  </a:lnTo>
                  <a:lnTo>
                    <a:pt x="57" y="1191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53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Freeform 10">
              <a:extLst>
                <a:ext uri="{FF2B5EF4-FFF2-40B4-BE49-F238E27FC236}">
                  <a16:creationId xmlns:a16="http://schemas.microsoft.com/office/drawing/2014/main" id="{15DE017C-E9B2-4C5B-80FB-AC509221E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132"/>
              <a:ext cx="1248" cy="1645"/>
            </a:xfrm>
            <a:custGeom>
              <a:avLst/>
              <a:gdLst>
                <a:gd name="T0" fmla="*/ 1248 w 1248"/>
                <a:gd name="T1" fmla="*/ 340 h 1645"/>
                <a:gd name="T2" fmla="*/ 1191 w 1248"/>
                <a:gd name="T3" fmla="*/ 511 h 1645"/>
                <a:gd name="T4" fmla="*/ 1134 w 1248"/>
                <a:gd name="T5" fmla="*/ 624 h 1645"/>
                <a:gd name="T6" fmla="*/ 1191 w 1248"/>
                <a:gd name="T7" fmla="*/ 681 h 1645"/>
                <a:gd name="T8" fmla="*/ 1134 w 1248"/>
                <a:gd name="T9" fmla="*/ 964 h 1645"/>
                <a:gd name="T10" fmla="*/ 1078 w 1248"/>
                <a:gd name="T11" fmla="*/ 1078 h 1645"/>
                <a:gd name="T12" fmla="*/ 1021 w 1248"/>
                <a:gd name="T13" fmla="*/ 1191 h 1645"/>
                <a:gd name="T14" fmla="*/ 964 w 1248"/>
                <a:gd name="T15" fmla="*/ 1418 h 1645"/>
                <a:gd name="T16" fmla="*/ 908 w 1248"/>
                <a:gd name="T17" fmla="*/ 1474 h 1645"/>
                <a:gd name="T18" fmla="*/ 851 w 1248"/>
                <a:gd name="T19" fmla="*/ 1645 h 1645"/>
                <a:gd name="T20" fmla="*/ 738 w 1248"/>
                <a:gd name="T21" fmla="*/ 1588 h 1645"/>
                <a:gd name="T22" fmla="*/ 681 w 1248"/>
                <a:gd name="T23" fmla="*/ 1531 h 1645"/>
                <a:gd name="T24" fmla="*/ 567 w 1248"/>
                <a:gd name="T25" fmla="*/ 1474 h 1645"/>
                <a:gd name="T26" fmla="*/ 511 w 1248"/>
                <a:gd name="T27" fmla="*/ 1418 h 1645"/>
                <a:gd name="T28" fmla="*/ 397 w 1248"/>
                <a:gd name="T29" fmla="*/ 1304 h 1645"/>
                <a:gd name="T30" fmla="*/ 341 w 1248"/>
                <a:gd name="T31" fmla="*/ 1248 h 1645"/>
                <a:gd name="T32" fmla="*/ 170 w 1248"/>
                <a:gd name="T33" fmla="*/ 1191 h 1645"/>
                <a:gd name="T34" fmla="*/ 114 w 1248"/>
                <a:gd name="T35" fmla="*/ 1134 h 1645"/>
                <a:gd name="T36" fmla="*/ 0 w 1248"/>
                <a:gd name="T37" fmla="*/ 1078 h 1645"/>
                <a:gd name="T38" fmla="*/ 57 w 1248"/>
                <a:gd name="T39" fmla="*/ 1021 h 1645"/>
                <a:gd name="T40" fmla="*/ 114 w 1248"/>
                <a:gd name="T41" fmla="*/ 851 h 1645"/>
                <a:gd name="T42" fmla="*/ 57 w 1248"/>
                <a:gd name="T43" fmla="*/ 794 h 1645"/>
                <a:gd name="T44" fmla="*/ 114 w 1248"/>
                <a:gd name="T45" fmla="*/ 737 h 1645"/>
                <a:gd name="T46" fmla="*/ 170 w 1248"/>
                <a:gd name="T47" fmla="*/ 794 h 1645"/>
                <a:gd name="T48" fmla="*/ 284 w 1248"/>
                <a:gd name="T49" fmla="*/ 567 h 1645"/>
                <a:gd name="T50" fmla="*/ 397 w 1248"/>
                <a:gd name="T51" fmla="*/ 511 h 1645"/>
                <a:gd name="T52" fmla="*/ 454 w 1248"/>
                <a:gd name="T53" fmla="*/ 340 h 1645"/>
                <a:gd name="T54" fmla="*/ 567 w 1248"/>
                <a:gd name="T55" fmla="*/ 284 h 1645"/>
                <a:gd name="T56" fmla="*/ 624 w 1248"/>
                <a:gd name="T57" fmla="*/ 227 h 1645"/>
                <a:gd name="T58" fmla="*/ 794 w 1248"/>
                <a:gd name="T59" fmla="*/ 57 h 1645"/>
                <a:gd name="T60" fmla="*/ 908 w 1248"/>
                <a:gd name="T61" fmla="*/ 0 h 1645"/>
                <a:gd name="T62" fmla="*/ 1191 w 1248"/>
                <a:gd name="T63" fmla="*/ 170 h 1645"/>
                <a:gd name="T64" fmla="*/ 1134 w 1248"/>
                <a:gd name="T65" fmla="*/ 227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8" h="1645">
                  <a:moveTo>
                    <a:pt x="1248" y="227"/>
                  </a:moveTo>
                  <a:lnTo>
                    <a:pt x="1248" y="340"/>
                  </a:lnTo>
                  <a:lnTo>
                    <a:pt x="1191" y="340"/>
                  </a:lnTo>
                  <a:lnTo>
                    <a:pt x="1191" y="511"/>
                  </a:lnTo>
                  <a:lnTo>
                    <a:pt x="1134" y="511"/>
                  </a:lnTo>
                  <a:lnTo>
                    <a:pt x="1134" y="624"/>
                  </a:lnTo>
                  <a:lnTo>
                    <a:pt x="1191" y="624"/>
                  </a:lnTo>
                  <a:lnTo>
                    <a:pt x="1191" y="681"/>
                  </a:lnTo>
                  <a:lnTo>
                    <a:pt x="1134" y="681"/>
                  </a:lnTo>
                  <a:lnTo>
                    <a:pt x="1134" y="964"/>
                  </a:lnTo>
                  <a:lnTo>
                    <a:pt x="1078" y="964"/>
                  </a:lnTo>
                  <a:lnTo>
                    <a:pt x="1078" y="1078"/>
                  </a:lnTo>
                  <a:lnTo>
                    <a:pt x="1021" y="1078"/>
                  </a:lnTo>
                  <a:lnTo>
                    <a:pt x="1021" y="1191"/>
                  </a:lnTo>
                  <a:lnTo>
                    <a:pt x="964" y="1191"/>
                  </a:lnTo>
                  <a:lnTo>
                    <a:pt x="964" y="1418"/>
                  </a:lnTo>
                  <a:lnTo>
                    <a:pt x="908" y="1418"/>
                  </a:lnTo>
                  <a:lnTo>
                    <a:pt x="908" y="1474"/>
                  </a:lnTo>
                  <a:lnTo>
                    <a:pt x="851" y="1474"/>
                  </a:lnTo>
                  <a:lnTo>
                    <a:pt x="851" y="1645"/>
                  </a:lnTo>
                  <a:lnTo>
                    <a:pt x="738" y="1645"/>
                  </a:lnTo>
                  <a:lnTo>
                    <a:pt x="738" y="1588"/>
                  </a:lnTo>
                  <a:lnTo>
                    <a:pt x="681" y="1588"/>
                  </a:lnTo>
                  <a:lnTo>
                    <a:pt x="681" y="1531"/>
                  </a:lnTo>
                  <a:lnTo>
                    <a:pt x="567" y="1531"/>
                  </a:lnTo>
                  <a:lnTo>
                    <a:pt x="567" y="1474"/>
                  </a:lnTo>
                  <a:lnTo>
                    <a:pt x="511" y="1474"/>
                  </a:lnTo>
                  <a:lnTo>
                    <a:pt x="511" y="1418"/>
                  </a:lnTo>
                  <a:lnTo>
                    <a:pt x="397" y="1418"/>
                  </a:lnTo>
                  <a:lnTo>
                    <a:pt x="397" y="1304"/>
                  </a:lnTo>
                  <a:lnTo>
                    <a:pt x="341" y="1304"/>
                  </a:lnTo>
                  <a:lnTo>
                    <a:pt x="341" y="1248"/>
                  </a:lnTo>
                  <a:lnTo>
                    <a:pt x="170" y="1248"/>
                  </a:lnTo>
                  <a:lnTo>
                    <a:pt x="170" y="1191"/>
                  </a:lnTo>
                  <a:lnTo>
                    <a:pt x="114" y="1191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078"/>
                  </a:lnTo>
                  <a:lnTo>
                    <a:pt x="57" y="1078"/>
                  </a:lnTo>
                  <a:lnTo>
                    <a:pt x="57" y="1021"/>
                  </a:lnTo>
                  <a:lnTo>
                    <a:pt x="114" y="1021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284" y="794"/>
                  </a:lnTo>
                  <a:lnTo>
                    <a:pt x="284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794" y="227"/>
                  </a:lnTo>
                  <a:lnTo>
                    <a:pt x="794" y="57"/>
                  </a:lnTo>
                  <a:lnTo>
                    <a:pt x="908" y="57"/>
                  </a:lnTo>
                  <a:lnTo>
                    <a:pt x="908" y="0"/>
                  </a:lnTo>
                  <a:lnTo>
                    <a:pt x="1191" y="0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227"/>
                  </a:lnTo>
                  <a:lnTo>
                    <a:pt x="1248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Freeform 11">
              <a:extLst>
                <a:ext uri="{FF2B5EF4-FFF2-40B4-BE49-F238E27FC236}">
                  <a16:creationId xmlns:a16="http://schemas.microsoft.com/office/drawing/2014/main" id="{AD3F9C93-2B27-4292-873A-235B94988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1890"/>
              <a:ext cx="1701" cy="680"/>
            </a:xfrm>
            <a:custGeom>
              <a:avLst/>
              <a:gdLst>
                <a:gd name="T0" fmla="*/ 0 w 1701"/>
                <a:gd name="T1" fmla="*/ 510 h 680"/>
                <a:gd name="T2" fmla="*/ 227 w 1701"/>
                <a:gd name="T3" fmla="*/ 397 h 680"/>
                <a:gd name="T4" fmla="*/ 170 w 1701"/>
                <a:gd name="T5" fmla="*/ 340 h 680"/>
                <a:gd name="T6" fmla="*/ 114 w 1701"/>
                <a:gd name="T7" fmla="*/ 113 h 680"/>
                <a:gd name="T8" fmla="*/ 227 w 1701"/>
                <a:gd name="T9" fmla="*/ 57 h 680"/>
                <a:gd name="T10" fmla="*/ 284 w 1701"/>
                <a:gd name="T11" fmla="*/ 0 h 680"/>
                <a:gd name="T12" fmla="*/ 511 w 1701"/>
                <a:gd name="T13" fmla="*/ 57 h 680"/>
                <a:gd name="T14" fmla="*/ 567 w 1701"/>
                <a:gd name="T15" fmla="*/ 170 h 680"/>
                <a:gd name="T16" fmla="*/ 511 w 1701"/>
                <a:gd name="T17" fmla="*/ 283 h 680"/>
                <a:gd name="T18" fmla="*/ 567 w 1701"/>
                <a:gd name="T19" fmla="*/ 340 h 680"/>
                <a:gd name="T20" fmla="*/ 624 w 1701"/>
                <a:gd name="T21" fmla="*/ 283 h 680"/>
                <a:gd name="T22" fmla="*/ 738 w 1701"/>
                <a:gd name="T23" fmla="*/ 170 h 680"/>
                <a:gd name="T24" fmla="*/ 794 w 1701"/>
                <a:gd name="T25" fmla="*/ 0 h 680"/>
                <a:gd name="T26" fmla="*/ 908 w 1701"/>
                <a:gd name="T27" fmla="*/ 57 h 680"/>
                <a:gd name="T28" fmla="*/ 851 w 1701"/>
                <a:gd name="T29" fmla="*/ 113 h 680"/>
                <a:gd name="T30" fmla="*/ 908 w 1701"/>
                <a:gd name="T31" fmla="*/ 227 h 680"/>
                <a:gd name="T32" fmla="*/ 964 w 1701"/>
                <a:gd name="T33" fmla="*/ 170 h 680"/>
                <a:gd name="T34" fmla="*/ 1021 w 1701"/>
                <a:gd name="T35" fmla="*/ 113 h 680"/>
                <a:gd name="T36" fmla="*/ 1134 w 1701"/>
                <a:gd name="T37" fmla="*/ 170 h 680"/>
                <a:gd name="T38" fmla="*/ 1191 w 1701"/>
                <a:gd name="T39" fmla="*/ 227 h 680"/>
                <a:gd name="T40" fmla="*/ 1305 w 1701"/>
                <a:gd name="T41" fmla="*/ 113 h 680"/>
                <a:gd name="T42" fmla="*/ 1531 w 1701"/>
                <a:gd name="T43" fmla="*/ 340 h 680"/>
                <a:gd name="T44" fmla="*/ 1588 w 1701"/>
                <a:gd name="T45" fmla="*/ 454 h 680"/>
                <a:gd name="T46" fmla="*/ 1531 w 1701"/>
                <a:gd name="T47" fmla="*/ 510 h 680"/>
                <a:gd name="T48" fmla="*/ 1588 w 1701"/>
                <a:gd name="T49" fmla="*/ 567 h 680"/>
                <a:gd name="T50" fmla="*/ 1701 w 1701"/>
                <a:gd name="T51" fmla="*/ 624 h 680"/>
                <a:gd name="T52" fmla="*/ 1645 w 1701"/>
                <a:gd name="T53" fmla="*/ 680 h 680"/>
                <a:gd name="T54" fmla="*/ 1531 w 1701"/>
                <a:gd name="T55" fmla="*/ 567 h 680"/>
                <a:gd name="T56" fmla="*/ 1475 w 1701"/>
                <a:gd name="T57" fmla="*/ 624 h 680"/>
                <a:gd name="T58" fmla="*/ 1305 w 1701"/>
                <a:gd name="T59" fmla="*/ 567 h 680"/>
                <a:gd name="T60" fmla="*/ 1191 w 1701"/>
                <a:gd name="T61" fmla="*/ 624 h 680"/>
                <a:gd name="T62" fmla="*/ 1134 w 1701"/>
                <a:gd name="T63" fmla="*/ 454 h 680"/>
                <a:gd name="T64" fmla="*/ 964 w 1701"/>
                <a:gd name="T65" fmla="*/ 510 h 680"/>
                <a:gd name="T66" fmla="*/ 908 w 1701"/>
                <a:gd name="T67" fmla="*/ 454 h 680"/>
                <a:gd name="T68" fmla="*/ 851 w 1701"/>
                <a:gd name="T69" fmla="*/ 397 h 680"/>
                <a:gd name="T70" fmla="*/ 794 w 1701"/>
                <a:gd name="T71" fmla="*/ 510 h 680"/>
                <a:gd name="T72" fmla="*/ 738 w 1701"/>
                <a:gd name="T73" fmla="*/ 567 h 680"/>
                <a:gd name="T74" fmla="*/ 567 w 1701"/>
                <a:gd name="T75" fmla="*/ 624 h 680"/>
                <a:gd name="T76" fmla="*/ 454 w 1701"/>
                <a:gd name="T77" fmla="*/ 567 h 680"/>
                <a:gd name="T78" fmla="*/ 397 w 1701"/>
                <a:gd name="T79" fmla="*/ 624 h 680"/>
                <a:gd name="T80" fmla="*/ 341 w 1701"/>
                <a:gd name="T81" fmla="*/ 567 h 680"/>
                <a:gd name="T82" fmla="*/ 170 w 1701"/>
                <a:gd name="T83" fmla="*/ 680 h 680"/>
                <a:gd name="T84" fmla="*/ 57 w 1701"/>
                <a:gd name="T85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1" h="680">
                  <a:moveTo>
                    <a:pt x="0" y="624"/>
                  </a:moveTo>
                  <a:lnTo>
                    <a:pt x="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8" y="283"/>
                  </a:lnTo>
                  <a:lnTo>
                    <a:pt x="738" y="170"/>
                  </a:lnTo>
                  <a:lnTo>
                    <a:pt x="794" y="170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57"/>
                  </a:lnTo>
                  <a:lnTo>
                    <a:pt x="851" y="57"/>
                  </a:lnTo>
                  <a:lnTo>
                    <a:pt x="851" y="113"/>
                  </a:lnTo>
                  <a:lnTo>
                    <a:pt x="908" y="113"/>
                  </a:lnTo>
                  <a:lnTo>
                    <a:pt x="908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1021" y="170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27"/>
                  </a:lnTo>
                  <a:lnTo>
                    <a:pt x="1305" y="227"/>
                  </a:lnTo>
                  <a:lnTo>
                    <a:pt x="1305" y="113"/>
                  </a:lnTo>
                  <a:lnTo>
                    <a:pt x="1531" y="113"/>
                  </a:lnTo>
                  <a:lnTo>
                    <a:pt x="1531" y="340"/>
                  </a:lnTo>
                  <a:lnTo>
                    <a:pt x="1588" y="340"/>
                  </a:lnTo>
                  <a:lnTo>
                    <a:pt x="1588" y="454"/>
                  </a:lnTo>
                  <a:lnTo>
                    <a:pt x="1531" y="454"/>
                  </a:lnTo>
                  <a:lnTo>
                    <a:pt x="1531" y="510"/>
                  </a:lnTo>
                  <a:lnTo>
                    <a:pt x="1588" y="510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624"/>
                  </a:lnTo>
                  <a:lnTo>
                    <a:pt x="1645" y="624"/>
                  </a:lnTo>
                  <a:lnTo>
                    <a:pt x="1645" y="680"/>
                  </a:lnTo>
                  <a:lnTo>
                    <a:pt x="1531" y="680"/>
                  </a:lnTo>
                  <a:lnTo>
                    <a:pt x="1531" y="567"/>
                  </a:lnTo>
                  <a:lnTo>
                    <a:pt x="1475" y="567"/>
                  </a:lnTo>
                  <a:lnTo>
                    <a:pt x="1475" y="624"/>
                  </a:lnTo>
                  <a:lnTo>
                    <a:pt x="1305" y="624"/>
                  </a:lnTo>
                  <a:lnTo>
                    <a:pt x="1305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908" y="510"/>
                  </a:lnTo>
                  <a:lnTo>
                    <a:pt x="908" y="454"/>
                  </a:lnTo>
                  <a:lnTo>
                    <a:pt x="851" y="454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510"/>
                  </a:lnTo>
                  <a:lnTo>
                    <a:pt x="738" y="510"/>
                  </a:lnTo>
                  <a:lnTo>
                    <a:pt x="738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341" y="624"/>
                  </a:lnTo>
                  <a:lnTo>
                    <a:pt x="341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Freeform 12">
              <a:extLst>
                <a:ext uri="{FF2B5EF4-FFF2-40B4-BE49-F238E27FC236}">
                  <a16:creationId xmlns:a16="http://schemas.microsoft.com/office/drawing/2014/main" id="{F1E45BC3-3518-4739-A475-6FBB08520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699"/>
              <a:ext cx="567" cy="567"/>
            </a:xfrm>
            <a:custGeom>
              <a:avLst/>
              <a:gdLst>
                <a:gd name="T0" fmla="*/ 0 w 567"/>
                <a:gd name="T1" fmla="*/ 284 h 567"/>
                <a:gd name="T2" fmla="*/ 170 w 567"/>
                <a:gd name="T3" fmla="*/ 284 h 567"/>
                <a:gd name="T4" fmla="*/ 170 w 567"/>
                <a:gd name="T5" fmla="*/ 227 h 567"/>
                <a:gd name="T6" fmla="*/ 226 w 567"/>
                <a:gd name="T7" fmla="*/ 227 h 567"/>
                <a:gd name="T8" fmla="*/ 226 w 567"/>
                <a:gd name="T9" fmla="*/ 170 h 567"/>
                <a:gd name="T10" fmla="*/ 340 w 567"/>
                <a:gd name="T11" fmla="*/ 170 h 567"/>
                <a:gd name="T12" fmla="*/ 340 w 567"/>
                <a:gd name="T13" fmla="*/ 114 h 567"/>
                <a:gd name="T14" fmla="*/ 396 w 567"/>
                <a:gd name="T15" fmla="*/ 114 h 567"/>
                <a:gd name="T16" fmla="*/ 396 w 567"/>
                <a:gd name="T17" fmla="*/ 0 h 567"/>
                <a:gd name="T18" fmla="*/ 567 w 567"/>
                <a:gd name="T19" fmla="*/ 0 h 567"/>
                <a:gd name="T20" fmla="*/ 567 w 567"/>
                <a:gd name="T21" fmla="*/ 170 h 567"/>
                <a:gd name="T22" fmla="*/ 510 w 567"/>
                <a:gd name="T23" fmla="*/ 170 h 567"/>
                <a:gd name="T24" fmla="*/ 510 w 567"/>
                <a:gd name="T25" fmla="*/ 340 h 567"/>
                <a:gd name="T26" fmla="*/ 453 w 567"/>
                <a:gd name="T27" fmla="*/ 340 h 567"/>
                <a:gd name="T28" fmla="*/ 453 w 567"/>
                <a:gd name="T29" fmla="*/ 397 h 567"/>
                <a:gd name="T30" fmla="*/ 396 w 567"/>
                <a:gd name="T31" fmla="*/ 397 h 567"/>
                <a:gd name="T32" fmla="*/ 396 w 567"/>
                <a:gd name="T33" fmla="*/ 454 h 567"/>
                <a:gd name="T34" fmla="*/ 340 w 567"/>
                <a:gd name="T35" fmla="*/ 454 h 567"/>
                <a:gd name="T36" fmla="*/ 340 w 567"/>
                <a:gd name="T37" fmla="*/ 511 h 567"/>
                <a:gd name="T38" fmla="*/ 283 w 567"/>
                <a:gd name="T39" fmla="*/ 511 h 567"/>
                <a:gd name="T40" fmla="*/ 283 w 567"/>
                <a:gd name="T41" fmla="*/ 567 h 567"/>
                <a:gd name="T42" fmla="*/ 56 w 567"/>
                <a:gd name="T43" fmla="*/ 567 h 567"/>
                <a:gd name="T44" fmla="*/ 56 w 567"/>
                <a:gd name="T45" fmla="*/ 397 h 567"/>
                <a:gd name="T46" fmla="*/ 0 w 567"/>
                <a:gd name="T47" fmla="*/ 397 h 567"/>
                <a:gd name="T48" fmla="*/ 0 w 567"/>
                <a:gd name="T49" fmla="*/ 28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567">
                  <a:moveTo>
                    <a:pt x="0" y="284"/>
                  </a:moveTo>
                  <a:lnTo>
                    <a:pt x="170" y="284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396" y="397"/>
                  </a:lnTo>
                  <a:lnTo>
                    <a:pt x="396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283" y="567"/>
                  </a:lnTo>
                  <a:lnTo>
                    <a:pt x="56" y="567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5" name="Freeform 13">
              <a:extLst>
                <a:ext uri="{FF2B5EF4-FFF2-40B4-BE49-F238E27FC236}">
                  <a16:creationId xmlns:a16="http://schemas.microsoft.com/office/drawing/2014/main" id="{F98D1EA3-0CF9-49DE-8978-ADAA51AD5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1039"/>
              <a:ext cx="454" cy="567"/>
            </a:xfrm>
            <a:custGeom>
              <a:avLst/>
              <a:gdLst>
                <a:gd name="T0" fmla="*/ 397 w 454"/>
                <a:gd name="T1" fmla="*/ 0 h 567"/>
                <a:gd name="T2" fmla="*/ 397 w 454"/>
                <a:gd name="T3" fmla="*/ 171 h 567"/>
                <a:gd name="T4" fmla="*/ 454 w 454"/>
                <a:gd name="T5" fmla="*/ 171 h 567"/>
                <a:gd name="T6" fmla="*/ 454 w 454"/>
                <a:gd name="T7" fmla="*/ 284 h 567"/>
                <a:gd name="T8" fmla="*/ 397 w 454"/>
                <a:gd name="T9" fmla="*/ 284 h 567"/>
                <a:gd name="T10" fmla="*/ 397 w 454"/>
                <a:gd name="T11" fmla="*/ 341 h 567"/>
                <a:gd name="T12" fmla="*/ 454 w 454"/>
                <a:gd name="T13" fmla="*/ 341 h 567"/>
                <a:gd name="T14" fmla="*/ 454 w 454"/>
                <a:gd name="T15" fmla="*/ 454 h 567"/>
                <a:gd name="T16" fmla="*/ 397 w 454"/>
                <a:gd name="T17" fmla="*/ 454 h 567"/>
                <a:gd name="T18" fmla="*/ 397 w 454"/>
                <a:gd name="T19" fmla="*/ 511 h 567"/>
                <a:gd name="T20" fmla="*/ 284 w 454"/>
                <a:gd name="T21" fmla="*/ 511 h 567"/>
                <a:gd name="T22" fmla="*/ 284 w 454"/>
                <a:gd name="T23" fmla="*/ 567 h 567"/>
                <a:gd name="T24" fmla="*/ 57 w 454"/>
                <a:gd name="T25" fmla="*/ 567 h 567"/>
                <a:gd name="T26" fmla="*/ 57 w 454"/>
                <a:gd name="T27" fmla="*/ 511 h 567"/>
                <a:gd name="T28" fmla="*/ 0 w 454"/>
                <a:gd name="T29" fmla="*/ 511 h 567"/>
                <a:gd name="T30" fmla="*/ 0 w 454"/>
                <a:gd name="T31" fmla="*/ 171 h 567"/>
                <a:gd name="T32" fmla="*/ 114 w 454"/>
                <a:gd name="T33" fmla="*/ 171 h 567"/>
                <a:gd name="T34" fmla="*/ 114 w 454"/>
                <a:gd name="T35" fmla="*/ 114 h 567"/>
                <a:gd name="T36" fmla="*/ 227 w 454"/>
                <a:gd name="T37" fmla="*/ 114 h 567"/>
                <a:gd name="T38" fmla="*/ 227 w 454"/>
                <a:gd name="T39" fmla="*/ 0 h 567"/>
                <a:gd name="T40" fmla="*/ 397 w 454"/>
                <a:gd name="T4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4" h="567">
                  <a:moveTo>
                    <a:pt x="397" y="0"/>
                  </a:moveTo>
                  <a:lnTo>
                    <a:pt x="397" y="171"/>
                  </a:lnTo>
                  <a:lnTo>
                    <a:pt x="454" y="171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171"/>
                  </a:lnTo>
                  <a:lnTo>
                    <a:pt x="114" y="171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6" name="Freeform 14">
              <a:extLst>
                <a:ext uri="{FF2B5EF4-FFF2-40B4-BE49-F238E27FC236}">
                  <a16:creationId xmlns:a16="http://schemas.microsoft.com/office/drawing/2014/main" id="{1492A8B5-D1B0-4AF4-A178-E54EDB832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287"/>
              <a:ext cx="567" cy="567"/>
            </a:xfrm>
            <a:custGeom>
              <a:avLst/>
              <a:gdLst>
                <a:gd name="T0" fmla="*/ 57 w 567"/>
                <a:gd name="T1" fmla="*/ 170 h 567"/>
                <a:gd name="T2" fmla="*/ 57 w 567"/>
                <a:gd name="T3" fmla="*/ 283 h 567"/>
                <a:gd name="T4" fmla="*/ 0 w 567"/>
                <a:gd name="T5" fmla="*/ 283 h 567"/>
                <a:gd name="T6" fmla="*/ 0 w 567"/>
                <a:gd name="T7" fmla="*/ 397 h 567"/>
                <a:gd name="T8" fmla="*/ 114 w 567"/>
                <a:gd name="T9" fmla="*/ 397 h 567"/>
                <a:gd name="T10" fmla="*/ 114 w 567"/>
                <a:gd name="T11" fmla="*/ 453 h 567"/>
                <a:gd name="T12" fmla="*/ 170 w 567"/>
                <a:gd name="T13" fmla="*/ 453 h 567"/>
                <a:gd name="T14" fmla="*/ 170 w 567"/>
                <a:gd name="T15" fmla="*/ 567 h 567"/>
                <a:gd name="T16" fmla="*/ 397 w 567"/>
                <a:gd name="T17" fmla="*/ 567 h 567"/>
                <a:gd name="T18" fmla="*/ 397 w 567"/>
                <a:gd name="T19" fmla="*/ 510 h 567"/>
                <a:gd name="T20" fmla="*/ 510 w 567"/>
                <a:gd name="T21" fmla="*/ 510 h 567"/>
                <a:gd name="T22" fmla="*/ 510 w 567"/>
                <a:gd name="T23" fmla="*/ 340 h 567"/>
                <a:gd name="T24" fmla="*/ 567 w 567"/>
                <a:gd name="T25" fmla="*/ 340 h 567"/>
                <a:gd name="T26" fmla="*/ 567 w 567"/>
                <a:gd name="T27" fmla="*/ 227 h 567"/>
                <a:gd name="T28" fmla="*/ 510 w 567"/>
                <a:gd name="T29" fmla="*/ 227 h 567"/>
                <a:gd name="T30" fmla="*/ 510 w 567"/>
                <a:gd name="T31" fmla="*/ 57 h 567"/>
                <a:gd name="T32" fmla="*/ 340 w 567"/>
                <a:gd name="T33" fmla="*/ 57 h 567"/>
                <a:gd name="T34" fmla="*/ 340 w 567"/>
                <a:gd name="T35" fmla="*/ 113 h 567"/>
                <a:gd name="T36" fmla="*/ 284 w 567"/>
                <a:gd name="T37" fmla="*/ 113 h 567"/>
                <a:gd name="T38" fmla="*/ 284 w 567"/>
                <a:gd name="T39" fmla="*/ 57 h 567"/>
                <a:gd name="T40" fmla="*/ 227 w 567"/>
                <a:gd name="T41" fmla="*/ 57 h 567"/>
                <a:gd name="T42" fmla="*/ 227 w 567"/>
                <a:gd name="T43" fmla="*/ 0 h 567"/>
                <a:gd name="T44" fmla="*/ 170 w 567"/>
                <a:gd name="T45" fmla="*/ 0 h 567"/>
                <a:gd name="T46" fmla="*/ 170 w 567"/>
                <a:gd name="T47" fmla="*/ 113 h 567"/>
                <a:gd name="T48" fmla="*/ 114 w 567"/>
                <a:gd name="T49" fmla="*/ 113 h 567"/>
                <a:gd name="T50" fmla="*/ 114 w 567"/>
                <a:gd name="T51" fmla="*/ 170 h 567"/>
                <a:gd name="T52" fmla="*/ 57 w 567"/>
                <a:gd name="T53" fmla="*/ 17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567">
                  <a:moveTo>
                    <a:pt x="57" y="170"/>
                  </a:move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510" y="510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57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Freeform 15">
              <a:extLst>
                <a:ext uri="{FF2B5EF4-FFF2-40B4-BE49-F238E27FC236}">
                  <a16:creationId xmlns:a16="http://schemas.microsoft.com/office/drawing/2014/main" id="{D02EE8C5-48F5-4345-8EE0-2A3B6177F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1550"/>
              <a:ext cx="454" cy="510"/>
            </a:xfrm>
            <a:custGeom>
              <a:avLst/>
              <a:gdLst>
                <a:gd name="T0" fmla="*/ 227 w 454"/>
                <a:gd name="T1" fmla="*/ 0 h 510"/>
                <a:gd name="T2" fmla="*/ 227 w 454"/>
                <a:gd name="T3" fmla="*/ 56 h 510"/>
                <a:gd name="T4" fmla="*/ 170 w 454"/>
                <a:gd name="T5" fmla="*/ 56 h 510"/>
                <a:gd name="T6" fmla="*/ 170 w 454"/>
                <a:gd name="T7" fmla="*/ 113 h 510"/>
                <a:gd name="T8" fmla="*/ 57 w 454"/>
                <a:gd name="T9" fmla="*/ 113 h 510"/>
                <a:gd name="T10" fmla="*/ 57 w 454"/>
                <a:gd name="T11" fmla="*/ 283 h 510"/>
                <a:gd name="T12" fmla="*/ 0 w 454"/>
                <a:gd name="T13" fmla="*/ 283 h 510"/>
                <a:gd name="T14" fmla="*/ 0 w 454"/>
                <a:gd name="T15" fmla="*/ 510 h 510"/>
                <a:gd name="T16" fmla="*/ 227 w 454"/>
                <a:gd name="T17" fmla="*/ 510 h 510"/>
                <a:gd name="T18" fmla="*/ 227 w 454"/>
                <a:gd name="T19" fmla="*/ 340 h 510"/>
                <a:gd name="T20" fmla="*/ 454 w 454"/>
                <a:gd name="T21" fmla="*/ 340 h 510"/>
                <a:gd name="T22" fmla="*/ 454 w 454"/>
                <a:gd name="T23" fmla="*/ 170 h 510"/>
                <a:gd name="T24" fmla="*/ 397 w 454"/>
                <a:gd name="T25" fmla="*/ 170 h 510"/>
                <a:gd name="T26" fmla="*/ 397 w 454"/>
                <a:gd name="T27" fmla="*/ 56 h 510"/>
                <a:gd name="T28" fmla="*/ 284 w 454"/>
                <a:gd name="T29" fmla="*/ 56 h 510"/>
                <a:gd name="T30" fmla="*/ 284 w 454"/>
                <a:gd name="T31" fmla="*/ 0 h 510"/>
                <a:gd name="T32" fmla="*/ 227 w 454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510">
                  <a:moveTo>
                    <a:pt x="227" y="0"/>
                  </a:move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227" y="510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8" name="Freeform 16">
              <a:extLst>
                <a:ext uri="{FF2B5EF4-FFF2-40B4-BE49-F238E27FC236}">
                  <a16:creationId xmlns:a16="http://schemas.microsoft.com/office/drawing/2014/main" id="{5537966A-8D9E-4BED-8414-49C6147DA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457"/>
              <a:ext cx="1077" cy="1474"/>
            </a:xfrm>
            <a:custGeom>
              <a:avLst/>
              <a:gdLst>
                <a:gd name="T0" fmla="*/ 680 w 1077"/>
                <a:gd name="T1" fmla="*/ 0 h 1474"/>
                <a:gd name="T2" fmla="*/ 624 w 1077"/>
                <a:gd name="T3" fmla="*/ 57 h 1474"/>
                <a:gd name="T4" fmla="*/ 510 w 1077"/>
                <a:gd name="T5" fmla="*/ 227 h 1474"/>
                <a:gd name="T6" fmla="*/ 454 w 1077"/>
                <a:gd name="T7" fmla="*/ 170 h 1474"/>
                <a:gd name="T8" fmla="*/ 397 w 1077"/>
                <a:gd name="T9" fmla="*/ 397 h 1474"/>
                <a:gd name="T10" fmla="*/ 340 w 1077"/>
                <a:gd name="T11" fmla="*/ 454 h 1474"/>
                <a:gd name="T12" fmla="*/ 510 w 1077"/>
                <a:gd name="T13" fmla="*/ 510 h 1474"/>
                <a:gd name="T14" fmla="*/ 454 w 1077"/>
                <a:gd name="T15" fmla="*/ 680 h 1474"/>
                <a:gd name="T16" fmla="*/ 397 w 1077"/>
                <a:gd name="T17" fmla="*/ 794 h 1474"/>
                <a:gd name="T18" fmla="*/ 454 w 1077"/>
                <a:gd name="T19" fmla="*/ 851 h 1474"/>
                <a:gd name="T20" fmla="*/ 397 w 1077"/>
                <a:gd name="T21" fmla="*/ 1021 h 1474"/>
                <a:gd name="T22" fmla="*/ 227 w 1077"/>
                <a:gd name="T23" fmla="*/ 1077 h 1474"/>
                <a:gd name="T24" fmla="*/ 170 w 1077"/>
                <a:gd name="T25" fmla="*/ 1021 h 1474"/>
                <a:gd name="T26" fmla="*/ 113 w 1077"/>
                <a:gd name="T27" fmla="*/ 1077 h 1474"/>
                <a:gd name="T28" fmla="*/ 57 w 1077"/>
                <a:gd name="T29" fmla="*/ 1134 h 1474"/>
                <a:gd name="T30" fmla="*/ 0 w 1077"/>
                <a:gd name="T31" fmla="*/ 1361 h 1474"/>
                <a:gd name="T32" fmla="*/ 57 w 1077"/>
                <a:gd name="T33" fmla="*/ 1418 h 1474"/>
                <a:gd name="T34" fmla="*/ 113 w 1077"/>
                <a:gd name="T35" fmla="*/ 1304 h 1474"/>
                <a:gd name="T36" fmla="*/ 170 w 1077"/>
                <a:gd name="T37" fmla="*/ 1247 h 1474"/>
                <a:gd name="T38" fmla="*/ 227 w 1077"/>
                <a:gd name="T39" fmla="*/ 1304 h 1474"/>
                <a:gd name="T40" fmla="*/ 284 w 1077"/>
                <a:gd name="T41" fmla="*/ 1474 h 1474"/>
                <a:gd name="T42" fmla="*/ 397 w 1077"/>
                <a:gd name="T43" fmla="*/ 1418 h 1474"/>
                <a:gd name="T44" fmla="*/ 567 w 1077"/>
                <a:gd name="T45" fmla="*/ 1361 h 1474"/>
                <a:gd name="T46" fmla="*/ 624 w 1077"/>
                <a:gd name="T47" fmla="*/ 1304 h 1474"/>
                <a:gd name="T48" fmla="*/ 510 w 1077"/>
                <a:gd name="T49" fmla="*/ 1247 h 1474"/>
                <a:gd name="T50" fmla="*/ 624 w 1077"/>
                <a:gd name="T51" fmla="*/ 1304 h 1474"/>
                <a:gd name="T52" fmla="*/ 794 w 1077"/>
                <a:gd name="T53" fmla="*/ 1247 h 1474"/>
                <a:gd name="T54" fmla="*/ 1021 w 1077"/>
                <a:gd name="T55" fmla="*/ 1077 h 1474"/>
                <a:gd name="T56" fmla="*/ 1077 w 1077"/>
                <a:gd name="T57" fmla="*/ 964 h 1474"/>
                <a:gd name="T58" fmla="*/ 1021 w 1077"/>
                <a:gd name="T59" fmla="*/ 794 h 1474"/>
                <a:gd name="T60" fmla="*/ 964 w 1077"/>
                <a:gd name="T61" fmla="*/ 737 h 1474"/>
                <a:gd name="T62" fmla="*/ 907 w 1077"/>
                <a:gd name="T63" fmla="*/ 680 h 1474"/>
                <a:gd name="T64" fmla="*/ 851 w 1077"/>
                <a:gd name="T65" fmla="*/ 624 h 1474"/>
                <a:gd name="T66" fmla="*/ 794 w 1077"/>
                <a:gd name="T67" fmla="*/ 567 h 1474"/>
                <a:gd name="T68" fmla="*/ 737 w 1077"/>
                <a:gd name="T69" fmla="*/ 454 h 1474"/>
                <a:gd name="T70" fmla="*/ 794 w 1077"/>
                <a:gd name="T71" fmla="*/ 340 h 1474"/>
                <a:gd name="T72" fmla="*/ 851 w 1077"/>
                <a:gd name="T73" fmla="*/ 283 h 1474"/>
                <a:gd name="T74" fmla="*/ 907 w 1077"/>
                <a:gd name="T75" fmla="*/ 113 h 1474"/>
                <a:gd name="T76" fmla="*/ 851 w 1077"/>
                <a:gd name="T77" fmla="*/ 57 h 1474"/>
                <a:gd name="T78" fmla="*/ 737 w 1077"/>
                <a:gd name="T7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7" h="1474">
                  <a:moveTo>
                    <a:pt x="737" y="0"/>
                  </a:moveTo>
                  <a:lnTo>
                    <a:pt x="680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510" y="510"/>
                  </a:lnTo>
                  <a:lnTo>
                    <a:pt x="510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454" y="851"/>
                  </a:lnTo>
                  <a:lnTo>
                    <a:pt x="454" y="1021"/>
                  </a:lnTo>
                  <a:lnTo>
                    <a:pt x="397" y="1021"/>
                  </a:lnTo>
                  <a:lnTo>
                    <a:pt x="397" y="1077"/>
                  </a:lnTo>
                  <a:lnTo>
                    <a:pt x="227" y="1077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34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18"/>
                  </a:lnTo>
                  <a:lnTo>
                    <a:pt x="113" y="1418"/>
                  </a:lnTo>
                  <a:lnTo>
                    <a:pt x="113" y="1304"/>
                  </a:lnTo>
                  <a:lnTo>
                    <a:pt x="170" y="1304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284" y="1304"/>
                  </a:lnTo>
                  <a:lnTo>
                    <a:pt x="284" y="1474"/>
                  </a:lnTo>
                  <a:lnTo>
                    <a:pt x="397" y="1474"/>
                  </a:lnTo>
                  <a:lnTo>
                    <a:pt x="397" y="1418"/>
                  </a:lnTo>
                  <a:lnTo>
                    <a:pt x="567" y="1418"/>
                  </a:lnTo>
                  <a:lnTo>
                    <a:pt x="567" y="1361"/>
                  </a:lnTo>
                  <a:lnTo>
                    <a:pt x="624" y="1361"/>
                  </a:lnTo>
                  <a:lnTo>
                    <a:pt x="624" y="1304"/>
                  </a:lnTo>
                  <a:lnTo>
                    <a:pt x="510" y="1304"/>
                  </a:lnTo>
                  <a:lnTo>
                    <a:pt x="510" y="1247"/>
                  </a:lnTo>
                  <a:lnTo>
                    <a:pt x="624" y="1247"/>
                  </a:lnTo>
                  <a:lnTo>
                    <a:pt x="624" y="1304"/>
                  </a:lnTo>
                  <a:lnTo>
                    <a:pt x="794" y="1304"/>
                  </a:lnTo>
                  <a:lnTo>
                    <a:pt x="794" y="1247"/>
                  </a:lnTo>
                  <a:lnTo>
                    <a:pt x="1021" y="1247"/>
                  </a:lnTo>
                  <a:lnTo>
                    <a:pt x="1021" y="1077"/>
                  </a:lnTo>
                  <a:lnTo>
                    <a:pt x="1077" y="1077"/>
                  </a:lnTo>
                  <a:lnTo>
                    <a:pt x="1077" y="964"/>
                  </a:lnTo>
                  <a:lnTo>
                    <a:pt x="1021" y="964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680"/>
                  </a:lnTo>
                  <a:lnTo>
                    <a:pt x="851" y="680"/>
                  </a:lnTo>
                  <a:lnTo>
                    <a:pt x="851" y="624"/>
                  </a:lnTo>
                  <a:lnTo>
                    <a:pt x="794" y="624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907" y="283"/>
                  </a:lnTo>
                  <a:lnTo>
                    <a:pt x="907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737" y="57"/>
                  </a:lnTo>
                  <a:lnTo>
                    <a:pt x="73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9" name="Freeform 17">
              <a:extLst>
                <a:ext uri="{FF2B5EF4-FFF2-40B4-BE49-F238E27FC236}">
                  <a16:creationId xmlns:a16="http://schemas.microsoft.com/office/drawing/2014/main" id="{54E067DF-7E7E-49B2-9E5A-15621DE82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4612"/>
              <a:ext cx="114" cy="56"/>
            </a:xfrm>
            <a:custGeom>
              <a:avLst/>
              <a:gdLst>
                <a:gd name="T0" fmla="*/ 114 w 114"/>
                <a:gd name="T1" fmla="*/ 0 h 56"/>
                <a:gd name="T2" fmla="*/ 0 w 114"/>
                <a:gd name="T3" fmla="*/ 0 h 56"/>
                <a:gd name="T4" fmla="*/ 0 w 114"/>
                <a:gd name="T5" fmla="*/ 56 h 56"/>
                <a:gd name="T6" fmla="*/ 114 w 114"/>
                <a:gd name="T7" fmla="*/ 56 h 56"/>
                <a:gd name="T8" fmla="*/ 114 w 114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6">
                  <a:moveTo>
                    <a:pt x="114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0" name="Freeform 18">
              <a:extLst>
                <a:ext uri="{FF2B5EF4-FFF2-40B4-BE49-F238E27FC236}">
                  <a16:creationId xmlns:a16="http://schemas.microsoft.com/office/drawing/2014/main" id="{71E90A2E-6339-4E93-BD70-30803508C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2457"/>
              <a:ext cx="1078" cy="1134"/>
            </a:xfrm>
            <a:custGeom>
              <a:avLst/>
              <a:gdLst>
                <a:gd name="T0" fmla="*/ 567 w 1078"/>
                <a:gd name="T1" fmla="*/ 0 h 1134"/>
                <a:gd name="T2" fmla="*/ 341 w 1078"/>
                <a:gd name="T3" fmla="*/ 0 h 1134"/>
                <a:gd name="T4" fmla="*/ 341 w 1078"/>
                <a:gd name="T5" fmla="*/ 227 h 1134"/>
                <a:gd name="T6" fmla="*/ 284 w 1078"/>
                <a:gd name="T7" fmla="*/ 227 h 1134"/>
                <a:gd name="T8" fmla="*/ 284 w 1078"/>
                <a:gd name="T9" fmla="*/ 283 h 1134"/>
                <a:gd name="T10" fmla="*/ 227 w 1078"/>
                <a:gd name="T11" fmla="*/ 283 h 1134"/>
                <a:gd name="T12" fmla="*/ 227 w 1078"/>
                <a:gd name="T13" fmla="*/ 340 h 1134"/>
                <a:gd name="T14" fmla="*/ 170 w 1078"/>
                <a:gd name="T15" fmla="*/ 340 h 1134"/>
                <a:gd name="T16" fmla="*/ 170 w 1078"/>
                <a:gd name="T17" fmla="*/ 397 h 1134"/>
                <a:gd name="T18" fmla="*/ 114 w 1078"/>
                <a:gd name="T19" fmla="*/ 397 h 1134"/>
                <a:gd name="T20" fmla="*/ 114 w 1078"/>
                <a:gd name="T21" fmla="*/ 510 h 1134"/>
                <a:gd name="T22" fmla="*/ 57 w 1078"/>
                <a:gd name="T23" fmla="*/ 510 h 1134"/>
                <a:gd name="T24" fmla="*/ 57 w 1078"/>
                <a:gd name="T25" fmla="*/ 567 h 1134"/>
                <a:gd name="T26" fmla="*/ 0 w 1078"/>
                <a:gd name="T27" fmla="*/ 567 h 1134"/>
                <a:gd name="T28" fmla="*/ 0 w 1078"/>
                <a:gd name="T29" fmla="*/ 737 h 1134"/>
                <a:gd name="T30" fmla="*/ 57 w 1078"/>
                <a:gd name="T31" fmla="*/ 737 h 1134"/>
                <a:gd name="T32" fmla="*/ 57 w 1078"/>
                <a:gd name="T33" fmla="*/ 794 h 1134"/>
                <a:gd name="T34" fmla="*/ 114 w 1078"/>
                <a:gd name="T35" fmla="*/ 794 h 1134"/>
                <a:gd name="T36" fmla="*/ 114 w 1078"/>
                <a:gd name="T37" fmla="*/ 1021 h 1134"/>
                <a:gd name="T38" fmla="*/ 170 w 1078"/>
                <a:gd name="T39" fmla="*/ 1021 h 1134"/>
                <a:gd name="T40" fmla="*/ 170 w 1078"/>
                <a:gd name="T41" fmla="*/ 1134 h 1134"/>
                <a:gd name="T42" fmla="*/ 284 w 1078"/>
                <a:gd name="T43" fmla="*/ 1134 h 1134"/>
                <a:gd name="T44" fmla="*/ 284 w 1078"/>
                <a:gd name="T45" fmla="*/ 1077 h 1134"/>
                <a:gd name="T46" fmla="*/ 341 w 1078"/>
                <a:gd name="T47" fmla="*/ 1077 h 1134"/>
                <a:gd name="T48" fmla="*/ 341 w 1078"/>
                <a:gd name="T49" fmla="*/ 1021 h 1134"/>
                <a:gd name="T50" fmla="*/ 397 w 1078"/>
                <a:gd name="T51" fmla="*/ 1021 h 1134"/>
                <a:gd name="T52" fmla="*/ 397 w 1078"/>
                <a:gd name="T53" fmla="*/ 964 h 1134"/>
                <a:gd name="T54" fmla="*/ 454 w 1078"/>
                <a:gd name="T55" fmla="*/ 964 h 1134"/>
                <a:gd name="T56" fmla="*/ 454 w 1078"/>
                <a:gd name="T57" fmla="*/ 1021 h 1134"/>
                <a:gd name="T58" fmla="*/ 511 w 1078"/>
                <a:gd name="T59" fmla="*/ 1021 h 1134"/>
                <a:gd name="T60" fmla="*/ 511 w 1078"/>
                <a:gd name="T61" fmla="*/ 907 h 1134"/>
                <a:gd name="T62" fmla="*/ 624 w 1078"/>
                <a:gd name="T63" fmla="*/ 907 h 1134"/>
                <a:gd name="T64" fmla="*/ 624 w 1078"/>
                <a:gd name="T65" fmla="*/ 851 h 1134"/>
                <a:gd name="T66" fmla="*/ 681 w 1078"/>
                <a:gd name="T67" fmla="*/ 851 h 1134"/>
                <a:gd name="T68" fmla="*/ 681 w 1078"/>
                <a:gd name="T69" fmla="*/ 737 h 1134"/>
                <a:gd name="T70" fmla="*/ 794 w 1078"/>
                <a:gd name="T71" fmla="*/ 737 h 1134"/>
                <a:gd name="T72" fmla="*/ 794 w 1078"/>
                <a:gd name="T73" fmla="*/ 794 h 1134"/>
                <a:gd name="T74" fmla="*/ 851 w 1078"/>
                <a:gd name="T75" fmla="*/ 794 h 1134"/>
                <a:gd name="T76" fmla="*/ 851 w 1078"/>
                <a:gd name="T77" fmla="*/ 624 h 1134"/>
                <a:gd name="T78" fmla="*/ 908 w 1078"/>
                <a:gd name="T79" fmla="*/ 624 h 1134"/>
                <a:gd name="T80" fmla="*/ 908 w 1078"/>
                <a:gd name="T81" fmla="*/ 567 h 1134"/>
                <a:gd name="T82" fmla="*/ 964 w 1078"/>
                <a:gd name="T83" fmla="*/ 567 h 1134"/>
                <a:gd name="T84" fmla="*/ 964 w 1078"/>
                <a:gd name="T85" fmla="*/ 283 h 1134"/>
                <a:gd name="T86" fmla="*/ 1078 w 1078"/>
                <a:gd name="T87" fmla="*/ 283 h 1134"/>
                <a:gd name="T88" fmla="*/ 1078 w 1078"/>
                <a:gd name="T89" fmla="*/ 227 h 1134"/>
                <a:gd name="T90" fmla="*/ 1021 w 1078"/>
                <a:gd name="T91" fmla="*/ 227 h 1134"/>
                <a:gd name="T92" fmla="*/ 1021 w 1078"/>
                <a:gd name="T93" fmla="*/ 170 h 1134"/>
                <a:gd name="T94" fmla="*/ 964 w 1078"/>
                <a:gd name="T95" fmla="*/ 170 h 1134"/>
                <a:gd name="T96" fmla="*/ 964 w 1078"/>
                <a:gd name="T97" fmla="*/ 57 h 1134"/>
                <a:gd name="T98" fmla="*/ 908 w 1078"/>
                <a:gd name="T99" fmla="*/ 57 h 1134"/>
                <a:gd name="T100" fmla="*/ 908 w 1078"/>
                <a:gd name="T101" fmla="*/ 0 h 1134"/>
                <a:gd name="T102" fmla="*/ 737 w 1078"/>
                <a:gd name="T103" fmla="*/ 0 h 1134"/>
                <a:gd name="T104" fmla="*/ 737 w 1078"/>
                <a:gd name="T105" fmla="*/ 113 h 1134"/>
                <a:gd name="T106" fmla="*/ 624 w 1078"/>
                <a:gd name="T107" fmla="*/ 113 h 1134"/>
                <a:gd name="T108" fmla="*/ 624 w 1078"/>
                <a:gd name="T109" fmla="*/ 57 h 1134"/>
                <a:gd name="T110" fmla="*/ 567 w 1078"/>
                <a:gd name="T111" fmla="*/ 57 h 1134"/>
                <a:gd name="T112" fmla="*/ 567 w 1078"/>
                <a:gd name="T11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78" h="1134">
                  <a:moveTo>
                    <a:pt x="567" y="0"/>
                  </a:moveTo>
                  <a:lnTo>
                    <a:pt x="341" y="0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1021"/>
                  </a:lnTo>
                  <a:lnTo>
                    <a:pt x="170" y="1021"/>
                  </a:lnTo>
                  <a:lnTo>
                    <a:pt x="170" y="1134"/>
                  </a:lnTo>
                  <a:lnTo>
                    <a:pt x="284" y="1134"/>
                  </a:lnTo>
                  <a:lnTo>
                    <a:pt x="284" y="1077"/>
                  </a:lnTo>
                  <a:lnTo>
                    <a:pt x="341" y="1077"/>
                  </a:lnTo>
                  <a:lnTo>
                    <a:pt x="341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511" y="1021"/>
                  </a:lnTo>
                  <a:lnTo>
                    <a:pt x="511" y="907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624"/>
                  </a:lnTo>
                  <a:lnTo>
                    <a:pt x="908" y="624"/>
                  </a:lnTo>
                  <a:lnTo>
                    <a:pt x="908" y="567"/>
                  </a:lnTo>
                  <a:lnTo>
                    <a:pt x="964" y="567"/>
                  </a:lnTo>
                  <a:lnTo>
                    <a:pt x="964" y="283"/>
                  </a:lnTo>
                  <a:lnTo>
                    <a:pt x="1078" y="283"/>
                  </a:lnTo>
                  <a:lnTo>
                    <a:pt x="1078" y="227"/>
                  </a:lnTo>
                  <a:lnTo>
                    <a:pt x="1021" y="227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57"/>
                  </a:lnTo>
                  <a:lnTo>
                    <a:pt x="908" y="57"/>
                  </a:lnTo>
                  <a:lnTo>
                    <a:pt x="908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1" name="Rectangle 19">
              <a:extLst>
                <a:ext uri="{FF2B5EF4-FFF2-40B4-BE49-F238E27FC236}">
                  <a16:creationId xmlns:a16="http://schemas.microsoft.com/office/drawing/2014/main" id="{7C1B3324-7F16-461A-882E-6286A5E1E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5859"/>
              <a:ext cx="57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2" name="Freeform 20">
              <a:extLst>
                <a:ext uri="{FF2B5EF4-FFF2-40B4-BE49-F238E27FC236}">
                  <a16:creationId xmlns:a16="http://schemas.microsoft.com/office/drawing/2014/main" id="{DE85FA68-3E14-472C-BDCD-0211F9C8C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5746"/>
              <a:ext cx="114" cy="113"/>
            </a:xfrm>
            <a:custGeom>
              <a:avLst/>
              <a:gdLst>
                <a:gd name="T0" fmla="*/ 114 w 114"/>
                <a:gd name="T1" fmla="*/ 0 h 113"/>
                <a:gd name="T2" fmla="*/ 114 w 114"/>
                <a:gd name="T3" fmla="*/ 113 h 113"/>
                <a:gd name="T4" fmla="*/ 0 w 114"/>
                <a:gd name="T5" fmla="*/ 113 h 113"/>
                <a:gd name="T6" fmla="*/ 0 w 114"/>
                <a:gd name="T7" fmla="*/ 56 h 113"/>
                <a:gd name="T8" fmla="*/ 57 w 114"/>
                <a:gd name="T9" fmla="*/ 56 h 113"/>
                <a:gd name="T10" fmla="*/ 57 w 114"/>
                <a:gd name="T11" fmla="*/ 0 h 113"/>
                <a:gd name="T12" fmla="*/ 114 w 11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3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3" name="Rectangle 21">
              <a:extLst>
                <a:ext uri="{FF2B5EF4-FFF2-40B4-BE49-F238E27FC236}">
                  <a16:creationId xmlns:a16="http://schemas.microsoft.com/office/drawing/2014/main" id="{E21C97D4-CD60-4B4D-8972-0D9ACE956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5405"/>
              <a:ext cx="57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4" name="Freeform 22">
              <a:extLst>
                <a:ext uri="{FF2B5EF4-FFF2-40B4-BE49-F238E27FC236}">
                  <a16:creationId xmlns:a16="http://schemas.microsoft.com/office/drawing/2014/main" id="{CB401B76-83EF-44FD-86EE-23686EEDA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5576"/>
              <a:ext cx="227" cy="170"/>
            </a:xfrm>
            <a:custGeom>
              <a:avLst/>
              <a:gdLst>
                <a:gd name="T0" fmla="*/ 227 w 227"/>
                <a:gd name="T1" fmla="*/ 170 h 170"/>
                <a:gd name="T2" fmla="*/ 227 w 227"/>
                <a:gd name="T3" fmla="*/ 113 h 170"/>
                <a:gd name="T4" fmla="*/ 170 w 227"/>
                <a:gd name="T5" fmla="*/ 113 h 170"/>
                <a:gd name="T6" fmla="*/ 170 w 227"/>
                <a:gd name="T7" fmla="*/ 0 h 170"/>
                <a:gd name="T8" fmla="*/ 57 w 227"/>
                <a:gd name="T9" fmla="*/ 0 h 170"/>
                <a:gd name="T10" fmla="*/ 57 w 227"/>
                <a:gd name="T11" fmla="*/ 56 h 170"/>
                <a:gd name="T12" fmla="*/ 0 w 227"/>
                <a:gd name="T13" fmla="*/ 56 h 170"/>
                <a:gd name="T14" fmla="*/ 0 w 227"/>
                <a:gd name="T15" fmla="*/ 113 h 170"/>
                <a:gd name="T16" fmla="*/ 57 w 227"/>
                <a:gd name="T17" fmla="*/ 113 h 170"/>
                <a:gd name="T18" fmla="*/ 57 w 227"/>
                <a:gd name="T19" fmla="*/ 170 h 170"/>
                <a:gd name="T20" fmla="*/ 227 w 227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70">
                  <a:moveTo>
                    <a:pt x="227" y="170"/>
                  </a:move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27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5" name="Freeform 23">
              <a:extLst>
                <a:ext uri="{FF2B5EF4-FFF2-40B4-BE49-F238E27FC236}">
                  <a16:creationId xmlns:a16="http://schemas.microsoft.com/office/drawing/2014/main" id="{B6C74534-C86B-4871-BBCE-1C4032D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5519"/>
              <a:ext cx="113" cy="57"/>
            </a:xfrm>
            <a:custGeom>
              <a:avLst/>
              <a:gdLst>
                <a:gd name="T0" fmla="*/ 57 w 113"/>
                <a:gd name="T1" fmla="*/ 0 h 57"/>
                <a:gd name="T2" fmla="*/ 0 w 113"/>
                <a:gd name="T3" fmla="*/ 0 h 57"/>
                <a:gd name="T4" fmla="*/ 0 w 113"/>
                <a:gd name="T5" fmla="*/ 57 h 57"/>
                <a:gd name="T6" fmla="*/ 113 w 113"/>
                <a:gd name="T7" fmla="*/ 57 h 57"/>
                <a:gd name="T8" fmla="*/ 113 w 113"/>
                <a:gd name="T9" fmla="*/ 0 h 57"/>
                <a:gd name="T10" fmla="*/ 57 w 113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57">
                  <a:moveTo>
                    <a:pt x="57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6" name="Freeform 24">
              <a:extLst>
                <a:ext uri="{FF2B5EF4-FFF2-40B4-BE49-F238E27FC236}">
                  <a16:creationId xmlns:a16="http://schemas.microsoft.com/office/drawing/2014/main" id="{29857F9E-1E93-4912-ABED-66EC34282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5349"/>
              <a:ext cx="113" cy="56"/>
            </a:xfrm>
            <a:custGeom>
              <a:avLst/>
              <a:gdLst>
                <a:gd name="T0" fmla="*/ 113 w 113"/>
                <a:gd name="T1" fmla="*/ 0 h 56"/>
                <a:gd name="T2" fmla="*/ 0 w 113"/>
                <a:gd name="T3" fmla="*/ 0 h 56"/>
                <a:gd name="T4" fmla="*/ 0 w 113"/>
                <a:gd name="T5" fmla="*/ 56 h 56"/>
                <a:gd name="T6" fmla="*/ 113 w 113"/>
                <a:gd name="T7" fmla="*/ 56 h 56"/>
                <a:gd name="T8" fmla="*/ 113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113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7" name="Freeform 25">
              <a:extLst>
                <a:ext uri="{FF2B5EF4-FFF2-40B4-BE49-F238E27FC236}">
                  <a16:creationId xmlns:a16="http://schemas.microsoft.com/office/drawing/2014/main" id="{F165066A-FD86-4E26-98DF-CA45147A2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3704"/>
              <a:ext cx="850" cy="794"/>
            </a:xfrm>
            <a:custGeom>
              <a:avLst/>
              <a:gdLst>
                <a:gd name="T0" fmla="*/ 850 w 850"/>
                <a:gd name="T1" fmla="*/ 114 h 794"/>
                <a:gd name="T2" fmla="*/ 737 w 850"/>
                <a:gd name="T3" fmla="*/ 114 h 794"/>
                <a:gd name="T4" fmla="*/ 737 w 850"/>
                <a:gd name="T5" fmla="*/ 171 h 794"/>
                <a:gd name="T6" fmla="*/ 567 w 850"/>
                <a:gd name="T7" fmla="*/ 171 h 794"/>
                <a:gd name="T8" fmla="*/ 567 w 850"/>
                <a:gd name="T9" fmla="*/ 227 h 794"/>
                <a:gd name="T10" fmla="*/ 454 w 850"/>
                <a:gd name="T11" fmla="*/ 227 h 794"/>
                <a:gd name="T12" fmla="*/ 454 w 850"/>
                <a:gd name="T13" fmla="*/ 57 h 794"/>
                <a:gd name="T14" fmla="*/ 397 w 850"/>
                <a:gd name="T15" fmla="*/ 57 h 794"/>
                <a:gd name="T16" fmla="*/ 397 w 850"/>
                <a:gd name="T17" fmla="*/ 0 h 794"/>
                <a:gd name="T18" fmla="*/ 340 w 850"/>
                <a:gd name="T19" fmla="*/ 0 h 794"/>
                <a:gd name="T20" fmla="*/ 340 w 850"/>
                <a:gd name="T21" fmla="*/ 57 h 794"/>
                <a:gd name="T22" fmla="*/ 283 w 850"/>
                <a:gd name="T23" fmla="*/ 57 h 794"/>
                <a:gd name="T24" fmla="*/ 283 w 850"/>
                <a:gd name="T25" fmla="*/ 171 h 794"/>
                <a:gd name="T26" fmla="*/ 227 w 850"/>
                <a:gd name="T27" fmla="*/ 171 h 794"/>
                <a:gd name="T28" fmla="*/ 227 w 850"/>
                <a:gd name="T29" fmla="*/ 114 h 794"/>
                <a:gd name="T30" fmla="*/ 170 w 850"/>
                <a:gd name="T31" fmla="*/ 114 h 794"/>
                <a:gd name="T32" fmla="*/ 170 w 850"/>
                <a:gd name="T33" fmla="*/ 57 h 794"/>
                <a:gd name="T34" fmla="*/ 113 w 850"/>
                <a:gd name="T35" fmla="*/ 57 h 794"/>
                <a:gd name="T36" fmla="*/ 113 w 850"/>
                <a:gd name="T37" fmla="*/ 227 h 794"/>
                <a:gd name="T38" fmla="*/ 57 w 850"/>
                <a:gd name="T39" fmla="*/ 227 h 794"/>
                <a:gd name="T40" fmla="*/ 57 w 850"/>
                <a:gd name="T41" fmla="*/ 284 h 794"/>
                <a:gd name="T42" fmla="*/ 0 w 850"/>
                <a:gd name="T43" fmla="*/ 284 h 794"/>
                <a:gd name="T44" fmla="*/ 0 w 850"/>
                <a:gd name="T45" fmla="*/ 454 h 794"/>
                <a:gd name="T46" fmla="*/ 57 w 850"/>
                <a:gd name="T47" fmla="*/ 454 h 794"/>
                <a:gd name="T48" fmla="*/ 57 w 850"/>
                <a:gd name="T49" fmla="*/ 567 h 794"/>
                <a:gd name="T50" fmla="*/ 113 w 850"/>
                <a:gd name="T51" fmla="*/ 567 h 794"/>
                <a:gd name="T52" fmla="*/ 113 w 850"/>
                <a:gd name="T53" fmla="*/ 511 h 794"/>
                <a:gd name="T54" fmla="*/ 227 w 850"/>
                <a:gd name="T55" fmla="*/ 511 h 794"/>
                <a:gd name="T56" fmla="*/ 227 w 850"/>
                <a:gd name="T57" fmla="*/ 794 h 794"/>
                <a:gd name="T58" fmla="*/ 283 w 850"/>
                <a:gd name="T59" fmla="*/ 794 h 794"/>
                <a:gd name="T60" fmla="*/ 283 w 850"/>
                <a:gd name="T61" fmla="*/ 738 h 794"/>
                <a:gd name="T62" fmla="*/ 397 w 850"/>
                <a:gd name="T63" fmla="*/ 738 h 794"/>
                <a:gd name="T64" fmla="*/ 397 w 850"/>
                <a:gd name="T65" fmla="*/ 624 h 794"/>
                <a:gd name="T66" fmla="*/ 510 w 850"/>
                <a:gd name="T67" fmla="*/ 624 h 794"/>
                <a:gd name="T68" fmla="*/ 510 w 850"/>
                <a:gd name="T69" fmla="*/ 567 h 794"/>
                <a:gd name="T70" fmla="*/ 624 w 850"/>
                <a:gd name="T71" fmla="*/ 567 h 794"/>
                <a:gd name="T72" fmla="*/ 624 w 850"/>
                <a:gd name="T73" fmla="*/ 511 h 794"/>
                <a:gd name="T74" fmla="*/ 510 w 850"/>
                <a:gd name="T75" fmla="*/ 511 h 794"/>
                <a:gd name="T76" fmla="*/ 510 w 850"/>
                <a:gd name="T77" fmla="*/ 454 h 794"/>
                <a:gd name="T78" fmla="*/ 624 w 850"/>
                <a:gd name="T79" fmla="*/ 454 h 794"/>
                <a:gd name="T80" fmla="*/ 624 w 850"/>
                <a:gd name="T81" fmla="*/ 397 h 794"/>
                <a:gd name="T82" fmla="*/ 680 w 850"/>
                <a:gd name="T83" fmla="*/ 397 h 794"/>
                <a:gd name="T84" fmla="*/ 680 w 850"/>
                <a:gd name="T85" fmla="*/ 341 h 794"/>
                <a:gd name="T86" fmla="*/ 737 w 850"/>
                <a:gd name="T87" fmla="*/ 341 h 794"/>
                <a:gd name="T88" fmla="*/ 737 w 850"/>
                <a:gd name="T89" fmla="*/ 227 h 794"/>
                <a:gd name="T90" fmla="*/ 794 w 850"/>
                <a:gd name="T91" fmla="*/ 227 h 794"/>
                <a:gd name="T92" fmla="*/ 794 w 850"/>
                <a:gd name="T93" fmla="*/ 171 h 794"/>
                <a:gd name="T94" fmla="*/ 850 w 850"/>
                <a:gd name="T95" fmla="*/ 171 h 794"/>
                <a:gd name="T96" fmla="*/ 850 w 850"/>
                <a:gd name="T97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0" h="794">
                  <a:moveTo>
                    <a:pt x="850" y="114"/>
                  </a:moveTo>
                  <a:lnTo>
                    <a:pt x="737" y="114"/>
                  </a:lnTo>
                  <a:lnTo>
                    <a:pt x="737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227" y="511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8"/>
                  </a:lnTo>
                  <a:lnTo>
                    <a:pt x="397" y="738"/>
                  </a:lnTo>
                  <a:lnTo>
                    <a:pt x="39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624" y="567"/>
                  </a:lnTo>
                  <a:lnTo>
                    <a:pt x="624" y="511"/>
                  </a:lnTo>
                  <a:lnTo>
                    <a:pt x="510" y="511"/>
                  </a:lnTo>
                  <a:lnTo>
                    <a:pt x="510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341"/>
                  </a:lnTo>
                  <a:lnTo>
                    <a:pt x="737" y="341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71"/>
                  </a:lnTo>
                  <a:lnTo>
                    <a:pt x="850" y="171"/>
                  </a:lnTo>
                  <a:lnTo>
                    <a:pt x="85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8" name="Freeform 26">
              <a:extLst>
                <a:ext uri="{FF2B5EF4-FFF2-40B4-BE49-F238E27FC236}">
                  <a16:creationId xmlns:a16="http://schemas.microsoft.com/office/drawing/2014/main" id="{024E2131-4A6E-4D6D-AB92-C76B35290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" y="4328"/>
              <a:ext cx="170" cy="114"/>
            </a:xfrm>
            <a:custGeom>
              <a:avLst/>
              <a:gdLst>
                <a:gd name="T0" fmla="*/ 0 w 170"/>
                <a:gd name="T1" fmla="*/ 57 h 114"/>
                <a:gd name="T2" fmla="*/ 113 w 170"/>
                <a:gd name="T3" fmla="*/ 57 h 114"/>
                <a:gd name="T4" fmla="*/ 113 w 170"/>
                <a:gd name="T5" fmla="*/ 0 h 114"/>
                <a:gd name="T6" fmla="*/ 170 w 170"/>
                <a:gd name="T7" fmla="*/ 0 h 114"/>
                <a:gd name="T8" fmla="*/ 170 w 170"/>
                <a:gd name="T9" fmla="*/ 114 h 114"/>
                <a:gd name="T10" fmla="*/ 0 w 170"/>
                <a:gd name="T11" fmla="*/ 114 h 114"/>
                <a:gd name="T12" fmla="*/ 0 w 170"/>
                <a:gd name="T1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4">
                  <a:moveTo>
                    <a:pt x="0" y="57"/>
                  </a:move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9" name="Freeform 27">
              <a:extLst>
                <a:ext uri="{FF2B5EF4-FFF2-40B4-BE49-F238E27FC236}">
                  <a16:creationId xmlns:a16="http://schemas.microsoft.com/office/drawing/2014/main" id="{509D7BA0-12BE-4E22-96F2-D3A27F006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704"/>
              <a:ext cx="283" cy="171"/>
            </a:xfrm>
            <a:custGeom>
              <a:avLst/>
              <a:gdLst>
                <a:gd name="T0" fmla="*/ 170 w 283"/>
                <a:gd name="T1" fmla="*/ 0 h 171"/>
                <a:gd name="T2" fmla="*/ 170 w 283"/>
                <a:gd name="T3" fmla="*/ 57 h 171"/>
                <a:gd name="T4" fmla="*/ 226 w 283"/>
                <a:gd name="T5" fmla="*/ 57 h 171"/>
                <a:gd name="T6" fmla="*/ 226 w 283"/>
                <a:gd name="T7" fmla="*/ 0 h 171"/>
                <a:gd name="T8" fmla="*/ 283 w 283"/>
                <a:gd name="T9" fmla="*/ 0 h 171"/>
                <a:gd name="T10" fmla="*/ 283 w 283"/>
                <a:gd name="T11" fmla="*/ 114 h 171"/>
                <a:gd name="T12" fmla="*/ 226 w 283"/>
                <a:gd name="T13" fmla="*/ 114 h 171"/>
                <a:gd name="T14" fmla="*/ 226 w 283"/>
                <a:gd name="T15" fmla="*/ 171 h 171"/>
                <a:gd name="T16" fmla="*/ 113 w 283"/>
                <a:gd name="T17" fmla="*/ 171 h 171"/>
                <a:gd name="T18" fmla="*/ 113 w 283"/>
                <a:gd name="T19" fmla="*/ 114 h 171"/>
                <a:gd name="T20" fmla="*/ 0 w 283"/>
                <a:gd name="T21" fmla="*/ 114 h 171"/>
                <a:gd name="T22" fmla="*/ 0 w 283"/>
                <a:gd name="T23" fmla="*/ 0 h 171"/>
                <a:gd name="T24" fmla="*/ 170 w 283"/>
                <a:gd name="T25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171">
                  <a:moveTo>
                    <a:pt x="170" y="0"/>
                  </a:move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171"/>
                  </a:lnTo>
                  <a:lnTo>
                    <a:pt x="113" y="171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0" name="Freeform 28">
              <a:extLst>
                <a:ext uri="{FF2B5EF4-FFF2-40B4-BE49-F238E27FC236}">
                  <a16:creationId xmlns:a16="http://schemas.microsoft.com/office/drawing/2014/main" id="{2F6D4763-ADAB-4015-803C-519CC625A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931"/>
              <a:ext cx="227" cy="114"/>
            </a:xfrm>
            <a:custGeom>
              <a:avLst/>
              <a:gdLst>
                <a:gd name="T0" fmla="*/ 0 w 227"/>
                <a:gd name="T1" fmla="*/ 57 h 114"/>
                <a:gd name="T2" fmla="*/ 57 w 227"/>
                <a:gd name="T3" fmla="*/ 57 h 114"/>
                <a:gd name="T4" fmla="*/ 57 w 227"/>
                <a:gd name="T5" fmla="*/ 0 h 114"/>
                <a:gd name="T6" fmla="*/ 227 w 227"/>
                <a:gd name="T7" fmla="*/ 0 h 114"/>
                <a:gd name="T8" fmla="*/ 227 w 227"/>
                <a:gd name="T9" fmla="*/ 114 h 114"/>
                <a:gd name="T10" fmla="*/ 0 w 227"/>
                <a:gd name="T11" fmla="*/ 114 h 114"/>
                <a:gd name="T12" fmla="*/ 0 w 227"/>
                <a:gd name="T1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14">
                  <a:moveTo>
                    <a:pt x="0" y="57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1" name="Rectangle 29">
              <a:extLst>
                <a:ext uri="{FF2B5EF4-FFF2-40B4-BE49-F238E27FC236}">
                  <a16:creationId xmlns:a16="http://schemas.microsoft.com/office/drawing/2014/main" id="{15B955A0-1EDC-4633-A329-3483CB57A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3" y="3818"/>
              <a:ext cx="57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2" name="Rectangle 30">
              <a:extLst>
                <a:ext uri="{FF2B5EF4-FFF2-40B4-BE49-F238E27FC236}">
                  <a16:creationId xmlns:a16="http://schemas.microsoft.com/office/drawing/2014/main" id="{C22E93B4-EEA7-47D6-80EF-890648438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" y="3931"/>
              <a:ext cx="113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3" name="Freeform 31">
              <a:extLst>
                <a:ext uri="{FF2B5EF4-FFF2-40B4-BE49-F238E27FC236}">
                  <a16:creationId xmlns:a16="http://schemas.microsoft.com/office/drawing/2014/main" id="{327C495F-D85B-4432-8194-21703526E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457"/>
              <a:ext cx="907" cy="1304"/>
            </a:xfrm>
            <a:custGeom>
              <a:avLst/>
              <a:gdLst>
                <a:gd name="T0" fmla="*/ 907 w 907"/>
                <a:gd name="T1" fmla="*/ 907 h 1304"/>
                <a:gd name="T2" fmla="*/ 793 w 907"/>
                <a:gd name="T3" fmla="*/ 851 h 1304"/>
                <a:gd name="T4" fmla="*/ 680 w 907"/>
                <a:gd name="T5" fmla="*/ 737 h 1304"/>
                <a:gd name="T6" fmla="*/ 623 w 907"/>
                <a:gd name="T7" fmla="*/ 680 h 1304"/>
                <a:gd name="T8" fmla="*/ 397 w 907"/>
                <a:gd name="T9" fmla="*/ 510 h 1304"/>
                <a:gd name="T10" fmla="*/ 510 w 907"/>
                <a:gd name="T11" fmla="*/ 454 h 1304"/>
                <a:gd name="T12" fmla="*/ 623 w 907"/>
                <a:gd name="T13" fmla="*/ 397 h 1304"/>
                <a:gd name="T14" fmla="*/ 680 w 907"/>
                <a:gd name="T15" fmla="*/ 283 h 1304"/>
                <a:gd name="T16" fmla="*/ 623 w 907"/>
                <a:gd name="T17" fmla="*/ 227 h 1304"/>
                <a:gd name="T18" fmla="*/ 680 w 907"/>
                <a:gd name="T19" fmla="*/ 113 h 1304"/>
                <a:gd name="T20" fmla="*/ 623 w 907"/>
                <a:gd name="T21" fmla="*/ 0 h 1304"/>
                <a:gd name="T22" fmla="*/ 567 w 907"/>
                <a:gd name="T23" fmla="*/ 57 h 1304"/>
                <a:gd name="T24" fmla="*/ 397 w 907"/>
                <a:gd name="T25" fmla="*/ 0 h 1304"/>
                <a:gd name="T26" fmla="*/ 283 w 907"/>
                <a:gd name="T27" fmla="*/ 170 h 1304"/>
                <a:gd name="T28" fmla="*/ 226 w 907"/>
                <a:gd name="T29" fmla="*/ 340 h 1304"/>
                <a:gd name="T30" fmla="*/ 113 w 907"/>
                <a:gd name="T31" fmla="*/ 397 h 1304"/>
                <a:gd name="T32" fmla="*/ 0 w 907"/>
                <a:gd name="T33" fmla="*/ 454 h 1304"/>
                <a:gd name="T34" fmla="*/ 56 w 907"/>
                <a:gd name="T35" fmla="*/ 567 h 1304"/>
                <a:gd name="T36" fmla="*/ 113 w 907"/>
                <a:gd name="T37" fmla="*/ 510 h 1304"/>
                <a:gd name="T38" fmla="*/ 170 w 907"/>
                <a:gd name="T39" fmla="*/ 794 h 1304"/>
                <a:gd name="T40" fmla="*/ 113 w 907"/>
                <a:gd name="T41" fmla="*/ 851 h 1304"/>
                <a:gd name="T42" fmla="*/ 56 w 907"/>
                <a:gd name="T43" fmla="*/ 907 h 1304"/>
                <a:gd name="T44" fmla="*/ 113 w 907"/>
                <a:gd name="T45" fmla="*/ 1021 h 1304"/>
                <a:gd name="T46" fmla="*/ 170 w 907"/>
                <a:gd name="T47" fmla="*/ 1077 h 1304"/>
                <a:gd name="T48" fmla="*/ 113 w 907"/>
                <a:gd name="T49" fmla="*/ 1191 h 1304"/>
                <a:gd name="T50" fmla="*/ 170 w 907"/>
                <a:gd name="T51" fmla="*/ 1304 h 1304"/>
                <a:gd name="T52" fmla="*/ 226 w 907"/>
                <a:gd name="T53" fmla="*/ 1247 h 1304"/>
                <a:gd name="T54" fmla="*/ 283 w 907"/>
                <a:gd name="T55" fmla="*/ 1191 h 1304"/>
                <a:gd name="T56" fmla="*/ 397 w 907"/>
                <a:gd name="T57" fmla="*/ 1077 h 1304"/>
                <a:gd name="T58" fmla="*/ 453 w 907"/>
                <a:gd name="T59" fmla="*/ 1021 h 1304"/>
                <a:gd name="T60" fmla="*/ 510 w 907"/>
                <a:gd name="T61" fmla="*/ 964 h 1304"/>
                <a:gd name="T62" fmla="*/ 623 w 907"/>
                <a:gd name="T63" fmla="*/ 1021 h 1304"/>
                <a:gd name="T64" fmla="*/ 680 w 907"/>
                <a:gd name="T65" fmla="*/ 1077 h 1304"/>
                <a:gd name="T66" fmla="*/ 850 w 907"/>
                <a:gd name="T67" fmla="*/ 102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7" h="1304">
                  <a:moveTo>
                    <a:pt x="907" y="1021"/>
                  </a:moveTo>
                  <a:lnTo>
                    <a:pt x="907" y="907"/>
                  </a:lnTo>
                  <a:lnTo>
                    <a:pt x="793" y="907"/>
                  </a:lnTo>
                  <a:lnTo>
                    <a:pt x="793" y="851"/>
                  </a:lnTo>
                  <a:lnTo>
                    <a:pt x="680" y="851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680"/>
                  </a:lnTo>
                  <a:lnTo>
                    <a:pt x="397" y="680"/>
                  </a:lnTo>
                  <a:lnTo>
                    <a:pt x="397" y="510"/>
                  </a:lnTo>
                  <a:lnTo>
                    <a:pt x="510" y="510"/>
                  </a:lnTo>
                  <a:lnTo>
                    <a:pt x="510" y="454"/>
                  </a:lnTo>
                  <a:lnTo>
                    <a:pt x="623" y="454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623" y="283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56" y="851"/>
                  </a:lnTo>
                  <a:lnTo>
                    <a:pt x="56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91"/>
                  </a:lnTo>
                  <a:lnTo>
                    <a:pt x="170" y="1191"/>
                  </a:lnTo>
                  <a:lnTo>
                    <a:pt x="170" y="1304"/>
                  </a:lnTo>
                  <a:lnTo>
                    <a:pt x="226" y="1304"/>
                  </a:lnTo>
                  <a:lnTo>
                    <a:pt x="226" y="1247"/>
                  </a:lnTo>
                  <a:lnTo>
                    <a:pt x="283" y="1247"/>
                  </a:lnTo>
                  <a:lnTo>
                    <a:pt x="283" y="1191"/>
                  </a:lnTo>
                  <a:lnTo>
                    <a:pt x="397" y="1191"/>
                  </a:lnTo>
                  <a:lnTo>
                    <a:pt x="397" y="1077"/>
                  </a:lnTo>
                  <a:lnTo>
                    <a:pt x="453" y="1077"/>
                  </a:lnTo>
                  <a:lnTo>
                    <a:pt x="453" y="1021"/>
                  </a:lnTo>
                  <a:lnTo>
                    <a:pt x="510" y="1021"/>
                  </a:lnTo>
                  <a:lnTo>
                    <a:pt x="510" y="964"/>
                  </a:lnTo>
                  <a:lnTo>
                    <a:pt x="623" y="964"/>
                  </a:lnTo>
                  <a:lnTo>
                    <a:pt x="623" y="1021"/>
                  </a:lnTo>
                  <a:lnTo>
                    <a:pt x="680" y="1021"/>
                  </a:lnTo>
                  <a:lnTo>
                    <a:pt x="680" y="1077"/>
                  </a:lnTo>
                  <a:lnTo>
                    <a:pt x="850" y="1077"/>
                  </a:lnTo>
                  <a:lnTo>
                    <a:pt x="850" y="1021"/>
                  </a:lnTo>
                  <a:lnTo>
                    <a:pt x="907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4" name="Freeform 32">
              <a:extLst>
                <a:ext uri="{FF2B5EF4-FFF2-40B4-BE49-F238E27FC236}">
                  <a16:creationId xmlns:a16="http://schemas.microsoft.com/office/drawing/2014/main" id="{37B2B74A-7490-46D9-97FD-85B0EC6A8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2627"/>
              <a:ext cx="793" cy="907"/>
            </a:xfrm>
            <a:custGeom>
              <a:avLst/>
              <a:gdLst>
                <a:gd name="T0" fmla="*/ 680 w 793"/>
                <a:gd name="T1" fmla="*/ 907 h 907"/>
                <a:gd name="T2" fmla="*/ 510 w 793"/>
                <a:gd name="T3" fmla="*/ 907 h 907"/>
                <a:gd name="T4" fmla="*/ 510 w 793"/>
                <a:gd name="T5" fmla="*/ 737 h 907"/>
                <a:gd name="T6" fmla="*/ 396 w 793"/>
                <a:gd name="T7" fmla="*/ 737 h 907"/>
                <a:gd name="T8" fmla="*/ 396 w 793"/>
                <a:gd name="T9" fmla="*/ 681 h 907"/>
                <a:gd name="T10" fmla="*/ 283 w 793"/>
                <a:gd name="T11" fmla="*/ 681 h 907"/>
                <a:gd name="T12" fmla="*/ 283 w 793"/>
                <a:gd name="T13" fmla="*/ 567 h 907"/>
                <a:gd name="T14" fmla="*/ 226 w 793"/>
                <a:gd name="T15" fmla="*/ 567 h 907"/>
                <a:gd name="T16" fmla="*/ 226 w 793"/>
                <a:gd name="T17" fmla="*/ 510 h 907"/>
                <a:gd name="T18" fmla="*/ 0 w 793"/>
                <a:gd name="T19" fmla="*/ 510 h 907"/>
                <a:gd name="T20" fmla="*/ 0 w 793"/>
                <a:gd name="T21" fmla="*/ 340 h 907"/>
                <a:gd name="T22" fmla="*/ 113 w 793"/>
                <a:gd name="T23" fmla="*/ 340 h 907"/>
                <a:gd name="T24" fmla="*/ 113 w 793"/>
                <a:gd name="T25" fmla="*/ 284 h 907"/>
                <a:gd name="T26" fmla="*/ 226 w 793"/>
                <a:gd name="T27" fmla="*/ 284 h 907"/>
                <a:gd name="T28" fmla="*/ 226 w 793"/>
                <a:gd name="T29" fmla="*/ 227 h 907"/>
                <a:gd name="T30" fmla="*/ 283 w 793"/>
                <a:gd name="T31" fmla="*/ 227 h 907"/>
                <a:gd name="T32" fmla="*/ 283 w 793"/>
                <a:gd name="T33" fmla="*/ 113 h 907"/>
                <a:gd name="T34" fmla="*/ 226 w 793"/>
                <a:gd name="T35" fmla="*/ 113 h 907"/>
                <a:gd name="T36" fmla="*/ 226 w 793"/>
                <a:gd name="T37" fmla="*/ 57 h 907"/>
                <a:gd name="T38" fmla="*/ 283 w 793"/>
                <a:gd name="T39" fmla="*/ 57 h 907"/>
                <a:gd name="T40" fmla="*/ 283 w 793"/>
                <a:gd name="T41" fmla="*/ 0 h 907"/>
                <a:gd name="T42" fmla="*/ 396 w 793"/>
                <a:gd name="T43" fmla="*/ 0 h 907"/>
                <a:gd name="T44" fmla="*/ 396 w 793"/>
                <a:gd name="T45" fmla="*/ 113 h 907"/>
                <a:gd name="T46" fmla="*/ 680 w 793"/>
                <a:gd name="T47" fmla="*/ 113 h 907"/>
                <a:gd name="T48" fmla="*/ 680 w 793"/>
                <a:gd name="T49" fmla="*/ 170 h 907"/>
                <a:gd name="T50" fmla="*/ 737 w 793"/>
                <a:gd name="T51" fmla="*/ 170 h 907"/>
                <a:gd name="T52" fmla="*/ 737 w 793"/>
                <a:gd name="T53" fmla="*/ 227 h 907"/>
                <a:gd name="T54" fmla="*/ 680 w 793"/>
                <a:gd name="T55" fmla="*/ 227 h 907"/>
                <a:gd name="T56" fmla="*/ 680 w 793"/>
                <a:gd name="T57" fmla="*/ 284 h 907"/>
                <a:gd name="T58" fmla="*/ 623 w 793"/>
                <a:gd name="T59" fmla="*/ 284 h 907"/>
                <a:gd name="T60" fmla="*/ 623 w 793"/>
                <a:gd name="T61" fmla="*/ 340 h 907"/>
                <a:gd name="T62" fmla="*/ 793 w 793"/>
                <a:gd name="T63" fmla="*/ 340 h 907"/>
                <a:gd name="T64" fmla="*/ 793 w 793"/>
                <a:gd name="T65" fmla="*/ 510 h 907"/>
                <a:gd name="T66" fmla="*/ 737 w 793"/>
                <a:gd name="T67" fmla="*/ 510 h 907"/>
                <a:gd name="T68" fmla="*/ 737 w 793"/>
                <a:gd name="T69" fmla="*/ 624 h 907"/>
                <a:gd name="T70" fmla="*/ 680 w 793"/>
                <a:gd name="T71" fmla="*/ 624 h 907"/>
                <a:gd name="T72" fmla="*/ 680 w 793"/>
                <a:gd name="T73" fmla="*/ 681 h 907"/>
                <a:gd name="T74" fmla="*/ 737 w 793"/>
                <a:gd name="T75" fmla="*/ 681 h 907"/>
                <a:gd name="T76" fmla="*/ 737 w 793"/>
                <a:gd name="T77" fmla="*/ 851 h 907"/>
                <a:gd name="T78" fmla="*/ 680 w 793"/>
                <a:gd name="T79" fmla="*/ 851 h 907"/>
                <a:gd name="T80" fmla="*/ 680 w 793"/>
                <a:gd name="T8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3" h="907">
                  <a:moveTo>
                    <a:pt x="680" y="907"/>
                  </a:moveTo>
                  <a:lnTo>
                    <a:pt x="510" y="907"/>
                  </a:lnTo>
                  <a:lnTo>
                    <a:pt x="510" y="737"/>
                  </a:lnTo>
                  <a:lnTo>
                    <a:pt x="396" y="737"/>
                  </a:lnTo>
                  <a:lnTo>
                    <a:pt x="396" y="681"/>
                  </a:lnTo>
                  <a:lnTo>
                    <a:pt x="283" y="681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6" y="0"/>
                  </a:lnTo>
                  <a:lnTo>
                    <a:pt x="396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793" y="340"/>
                  </a:lnTo>
                  <a:lnTo>
                    <a:pt x="793" y="510"/>
                  </a:lnTo>
                  <a:lnTo>
                    <a:pt x="737" y="510"/>
                  </a:lnTo>
                  <a:lnTo>
                    <a:pt x="737" y="624"/>
                  </a:lnTo>
                  <a:lnTo>
                    <a:pt x="680" y="624"/>
                  </a:lnTo>
                  <a:lnTo>
                    <a:pt x="680" y="681"/>
                  </a:lnTo>
                  <a:lnTo>
                    <a:pt x="737" y="681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5" name="Freeform 33">
              <a:extLst>
                <a:ext uri="{FF2B5EF4-FFF2-40B4-BE49-F238E27FC236}">
                  <a16:creationId xmlns:a16="http://schemas.microsoft.com/office/drawing/2014/main" id="{60795EAA-12EA-4C34-8DA2-6BA8FE178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3421"/>
              <a:ext cx="1020" cy="850"/>
            </a:xfrm>
            <a:custGeom>
              <a:avLst/>
              <a:gdLst>
                <a:gd name="T0" fmla="*/ 397 w 1020"/>
                <a:gd name="T1" fmla="*/ 0 h 850"/>
                <a:gd name="T2" fmla="*/ 283 w 1020"/>
                <a:gd name="T3" fmla="*/ 0 h 850"/>
                <a:gd name="T4" fmla="*/ 283 w 1020"/>
                <a:gd name="T5" fmla="*/ 113 h 850"/>
                <a:gd name="T6" fmla="*/ 170 w 1020"/>
                <a:gd name="T7" fmla="*/ 113 h 850"/>
                <a:gd name="T8" fmla="*/ 170 w 1020"/>
                <a:gd name="T9" fmla="*/ 227 h 850"/>
                <a:gd name="T10" fmla="*/ 57 w 1020"/>
                <a:gd name="T11" fmla="*/ 227 h 850"/>
                <a:gd name="T12" fmla="*/ 57 w 1020"/>
                <a:gd name="T13" fmla="*/ 283 h 850"/>
                <a:gd name="T14" fmla="*/ 0 w 1020"/>
                <a:gd name="T15" fmla="*/ 283 h 850"/>
                <a:gd name="T16" fmla="*/ 0 w 1020"/>
                <a:gd name="T17" fmla="*/ 397 h 850"/>
                <a:gd name="T18" fmla="*/ 227 w 1020"/>
                <a:gd name="T19" fmla="*/ 397 h 850"/>
                <a:gd name="T20" fmla="*/ 227 w 1020"/>
                <a:gd name="T21" fmla="*/ 510 h 850"/>
                <a:gd name="T22" fmla="*/ 170 w 1020"/>
                <a:gd name="T23" fmla="*/ 510 h 850"/>
                <a:gd name="T24" fmla="*/ 170 w 1020"/>
                <a:gd name="T25" fmla="*/ 737 h 850"/>
                <a:gd name="T26" fmla="*/ 397 w 1020"/>
                <a:gd name="T27" fmla="*/ 737 h 850"/>
                <a:gd name="T28" fmla="*/ 397 w 1020"/>
                <a:gd name="T29" fmla="*/ 680 h 850"/>
                <a:gd name="T30" fmla="*/ 624 w 1020"/>
                <a:gd name="T31" fmla="*/ 680 h 850"/>
                <a:gd name="T32" fmla="*/ 624 w 1020"/>
                <a:gd name="T33" fmla="*/ 737 h 850"/>
                <a:gd name="T34" fmla="*/ 680 w 1020"/>
                <a:gd name="T35" fmla="*/ 737 h 850"/>
                <a:gd name="T36" fmla="*/ 680 w 1020"/>
                <a:gd name="T37" fmla="*/ 850 h 850"/>
                <a:gd name="T38" fmla="*/ 850 w 1020"/>
                <a:gd name="T39" fmla="*/ 850 h 850"/>
                <a:gd name="T40" fmla="*/ 850 w 1020"/>
                <a:gd name="T41" fmla="*/ 794 h 850"/>
                <a:gd name="T42" fmla="*/ 1020 w 1020"/>
                <a:gd name="T43" fmla="*/ 794 h 850"/>
                <a:gd name="T44" fmla="*/ 1020 w 1020"/>
                <a:gd name="T45" fmla="*/ 454 h 850"/>
                <a:gd name="T46" fmla="*/ 964 w 1020"/>
                <a:gd name="T47" fmla="*/ 454 h 850"/>
                <a:gd name="T48" fmla="*/ 964 w 1020"/>
                <a:gd name="T49" fmla="*/ 397 h 850"/>
                <a:gd name="T50" fmla="*/ 1020 w 1020"/>
                <a:gd name="T51" fmla="*/ 397 h 850"/>
                <a:gd name="T52" fmla="*/ 1020 w 1020"/>
                <a:gd name="T53" fmla="*/ 283 h 850"/>
                <a:gd name="T54" fmla="*/ 964 w 1020"/>
                <a:gd name="T55" fmla="*/ 283 h 850"/>
                <a:gd name="T56" fmla="*/ 964 w 1020"/>
                <a:gd name="T57" fmla="*/ 227 h 850"/>
                <a:gd name="T58" fmla="*/ 850 w 1020"/>
                <a:gd name="T59" fmla="*/ 227 h 850"/>
                <a:gd name="T60" fmla="*/ 850 w 1020"/>
                <a:gd name="T61" fmla="*/ 170 h 850"/>
                <a:gd name="T62" fmla="*/ 794 w 1020"/>
                <a:gd name="T63" fmla="*/ 170 h 850"/>
                <a:gd name="T64" fmla="*/ 794 w 1020"/>
                <a:gd name="T65" fmla="*/ 57 h 850"/>
                <a:gd name="T66" fmla="*/ 737 w 1020"/>
                <a:gd name="T67" fmla="*/ 57 h 850"/>
                <a:gd name="T68" fmla="*/ 737 w 1020"/>
                <a:gd name="T69" fmla="*/ 0 h 850"/>
                <a:gd name="T70" fmla="*/ 680 w 1020"/>
                <a:gd name="T71" fmla="*/ 0 h 850"/>
                <a:gd name="T72" fmla="*/ 680 w 1020"/>
                <a:gd name="T73" fmla="*/ 57 h 850"/>
                <a:gd name="T74" fmla="*/ 624 w 1020"/>
                <a:gd name="T75" fmla="*/ 57 h 850"/>
                <a:gd name="T76" fmla="*/ 624 w 1020"/>
                <a:gd name="T77" fmla="*/ 113 h 850"/>
                <a:gd name="T78" fmla="*/ 567 w 1020"/>
                <a:gd name="T79" fmla="*/ 113 h 850"/>
                <a:gd name="T80" fmla="*/ 567 w 1020"/>
                <a:gd name="T81" fmla="*/ 170 h 850"/>
                <a:gd name="T82" fmla="*/ 453 w 1020"/>
                <a:gd name="T83" fmla="*/ 170 h 850"/>
                <a:gd name="T84" fmla="*/ 453 w 1020"/>
                <a:gd name="T85" fmla="*/ 57 h 850"/>
                <a:gd name="T86" fmla="*/ 397 w 1020"/>
                <a:gd name="T87" fmla="*/ 57 h 850"/>
                <a:gd name="T88" fmla="*/ 397 w 1020"/>
                <a:gd name="T8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0" h="850">
                  <a:moveTo>
                    <a:pt x="397" y="0"/>
                  </a:moveTo>
                  <a:lnTo>
                    <a:pt x="283" y="0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624" y="680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850"/>
                  </a:lnTo>
                  <a:lnTo>
                    <a:pt x="850" y="850"/>
                  </a:lnTo>
                  <a:lnTo>
                    <a:pt x="850" y="794"/>
                  </a:lnTo>
                  <a:lnTo>
                    <a:pt x="1020" y="794"/>
                  </a:lnTo>
                  <a:lnTo>
                    <a:pt x="1020" y="454"/>
                  </a:lnTo>
                  <a:lnTo>
                    <a:pt x="964" y="454"/>
                  </a:lnTo>
                  <a:lnTo>
                    <a:pt x="964" y="397"/>
                  </a:lnTo>
                  <a:lnTo>
                    <a:pt x="1020" y="397"/>
                  </a:lnTo>
                  <a:lnTo>
                    <a:pt x="1020" y="283"/>
                  </a:lnTo>
                  <a:lnTo>
                    <a:pt x="964" y="283"/>
                  </a:lnTo>
                  <a:lnTo>
                    <a:pt x="964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794" y="170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6" name="Freeform 34">
              <a:extLst>
                <a:ext uri="{FF2B5EF4-FFF2-40B4-BE49-F238E27FC236}">
                  <a16:creationId xmlns:a16="http://schemas.microsoft.com/office/drawing/2014/main" id="{BD6DE0D4-CAAE-454F-A92C-C53829039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" y="4328"/>
              <a:ext cx="171" cy="284"/>
            </a:xfrm>
            <a:custGeom>
              <a:avLst/>
              <a:gdLst>
                <a:gd name="T0" fmla="*/ 171 w 171"/>
                <a:gd name="T1" fmla="*/ 0 h 284"/>
                <a:gd name="T2" fmla="*/ 114 w 171"/>
                <a:gd name="T3" fmla="*/ 0 h 284"/>
                <a:gd name="T4" fmla="*/ 114 w 171"/>
                <a:gd name="T5" fmla="*/ 57 h 284"/>
                <a:gd name="T6" fmla="*/ 57 w 171"/>
                <a:gd name="T7" fmla="*/ 57 h 284"/>
                <a:gd name="T8" fmla="*/ 57 w 171"/>
                <a:gd name="T9" fmla="*/ 114 h 284"/>
                <a:gd name="T10" fmla="*/ 0 w 171"/>
                <a:gd name="T11" fmla="*/ 114 h 284"/>
                <a:gd name="T12" fmla="*/ 0 w 171"/>
                <a:gd name="T13" fmla="*/ 170 h 284"/>
                <a:gd name="T14" fmla="*/ 57 w 171"/>
                <a:gd name="T15" fmla="*/ 170 h 284"/>
                <a:gd name="T16" fmla="*/ 57 w 171"/>
                <a:gd name="T17" fmla="*/ 227 h 284"/>
                <a:gd name="T18" fmla="*/ 114 w 171"/>
                <a:gd name="T19" fmla="*/ 227 h 284"/>
                <a:gd name="T20" fmla="*/ 114 w 171"/>
                <a:gd name="T21" fmla="*/ 284 h 284"/>
                <a:gd name="T22" fmla="*/ 171 w 171"/>
                <a:gd name="T23" fmla="*/ 284 h 284"/>
                <a:gd name="T24" fmla="*/ 171 w 171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284">
                  <a:moveTo>
                    <a:pt x="171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171" y="284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7" name="Freeform 35">
              <a:extLst>
                <a:ext uri="{FF2B5EF4-FFF2-40B4-BE49-F238E27FC236}">
                  <a16:creationId xmlns:a16="http://schemas.microsoft.com/office/drawing/2014/main" id="{27946E3E-8EB6-45AE-A1F5-9AADA3D09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4498"/>
              <a:ext cx="851" cy="794"/>
            </a:xfrm>
            <a:custGeom>
              <a:avLst/>
              <a:gdLst>
                <a:gd name="T0" fmla="*/ 113 w 851"/>
                <a:gd name="T1" fmla="*/ 284 h 794"/>
                <a:gd name="T2" fmla="*/ 113 w 851"/>
                <a:gd name="T3" fmla="*/ 397 h 794"/>
                <a:gd name="T4" fmla="*/ 57 w 851"/>
                <a:gd name="T5" fmla="*/ 397 h 794"/>
                <a:gd name="T6" fmla="*/ 57 w 851"/>
                <a:gd name="T7" fmla="*/ 567 h 794"/>
                <a:gd name="T8" fmla="*/ 0 w 851"/>
                <a:gd name="T9" fmla="*/ 567 h 794"/>
                <a:gd name="T10" fmla="*/ 0 w 851"/>
                <a:gd name="T11" fmla="*/ 624 h 794"/>
                <a:gd name="T12" fmla="*/ 113 w 851"/>
                <a:gd name="T13" fmla="*/ 624 h 794"/>
                <a:gd name="T14" fmla="*/ 113 w 851"/>
                <a:gd name="T15" fmla="*/ 737 h 794"/>
                <a:gd name="T16" fmla="*/ 170 w 851"/>
                <a:gd name="T17" fmla="*/ 737 h 794"/>
                <a:gd name="T18" fmla="*/ 170 w 851"/>
                <a:gd name="T19" fmla="*/ 794 h 794"/>
                <a:gd name="T20" fmla="*/ 397 w 851"/>
                <a:gd name="T21" fmla="*/ 794 h 794"/>
                <a:gd name="T22" fmla="*/ 397 w 851"/>
                <a:gd name="T23" fmla="*/ 624 h 794"/>
                <a:gd name="T24" fmla="*/ 454 w 851"/>
                <a:gd name="T25" fmla="*/ 624 h 794"/>
                <a:gd name="T26" fmla="*/ 454 w 851"/>
                <a:gd name="T27" fmla="*/ 567 h 794"/>
                <a:gd name="T28" fmla="*/ 510 w 851"/>
                <a:gd name="T29" fmla="*/ 567 h 794"/>
                <a:gd name="T30" fmla="*/ 510 w 851"/>
                <a:gd name="T31" fmla="*/ 340 h 794"/>
                <a:gd name="T32" fmla="*/ 567 w 851"/>
                <a:gd name="T33" fmla="*/ 340 h 794"/>
                <a:gd name="T34" fmla="*/ 567 w 851"/>
                <a:gd name="T35" fmla="*/ 397 h 794"/>
                <a:gd name="T36" fmla="*/ 624 w 851"/>
                <a:gd name="T37" fmla="*/ 397 h 794"/>
                <a:gd name="T38" fmla="*/ 624 w 851"/>
                <a:gd name="T39" fmla="*/ 454 h 794"/>
                <a:gd name="T40" fmla="*/ 737 w 851"/>
                <a:gd name="T41" fmla="*/ 454 h 794"/>
                <a:gd name="T42" fmla="*/ 737 w 851"/>
                <a:gd name="T43" fmla="*/ 397 h 794"/>
                <a:gd name="T44" fmla="*/ 680 w 851"/>
                <a:gd name="T45" fmla="*/ 397 h 794"/>
                <a:gd name="T46" fmla="*/ 680 w 851"/>
                <a:gd name="T47" fmla="*/ 227 h 794"/>
                <a:gd name="T48" fmla="*/ 737 w 851"/>
                <a:gd name="T49" fmla="*/ 227 h 794"/>
                <a:gd name="T50" fmla="*/ 737 w 851"/>
                <a:gd name="T51" fmla="*/ 284 h 794"/>
                <a:gd name="T52" fmla="*/ 794 w 851"/>
                <a:gd name="T53" fmla="*/ 284 h 794"/>
                <a:gd name="T54" fmla="*/ 794 w 851"/>
                <a:gd name="T55" fmla="*/ 227 h 794"/>
                <a:gd name="T56" fmla="*/ 851 w 851"/>
                <a:gd name="T57" fmla="*/ 227 h 794"/>
                <a:gd name="T58" fmla="*/ 851 w 851"/>
                <a:gd name="T59" fmla="*/ 0 h 794"/>
                <a:gd name="T60" fmla="*/ 794 w 851"/>
                <a:gd name="T61" fmla="*/ 0 h 794"/>
                <a:gd name="T62" fmla="*/ 794 w 851"/>
                <a:gd name="T63" fmla="*/ 57 h 794"/>
                <a:gd name="T64" fmla="*/ 567 w 851"/>
                <a:gd name="T65" fmla="*/ 57 h 794"/>
                <a:gd name="T66" fmla="*/ 567 w 851"/>
                <a:gd name="T67" fmla="*/ 170 h 794"/>
                <a:gd name="T68" fmla="*/ 454 w 851"/>
                <a:gd name="T69" fmla="*/ 170 h 794"/>
                <a:gd name="T70" fmla="*/ 454 w 851"/>
                <a:gd name="T71" fmla="*/ 114 h 794"/>
                <a:gd name="T72" fmla="*/ 397 w 851"/>
                <a:gd name="T73" fmla="*/ 114 h 794"/>
                <a:gd name="T74" fmla="*/ 397 w 851"/>
                <a:gd name="T75" fmla="*/ 170 h 794"/>
                <a:gd name="T76" fmla="*/ 284 w 851"/>
                <a:gd name="T77" fmla="*/ 170 h 794"/>
                <a:gd name="T78" fmla="*/ 284 w 851"/>
                <a:gd name="T79" fmla="*/ 284 h 794"/>
                <a:gd name="T80" fmla="*/ 113 w 851"/>
                <a:gd name="T81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794">
                  <a:moveTo>
                    <a:pt x="113" y="284"/>
                  </a:moveTo>
                  <a:lnTo>
                    <a:pt x="113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397" y="794"/>
                  </a:lnTo>
                  <a:lnTo>
                    <a:pt x="397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227"/>
                  </a:lnTo>
                  <a:lnTo>
                    <a:pt x="851" y="227"/>
                  </a:lnTo>
                  <a:lnTo>
                    <a:pt x="851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84"/>
                  </a:lnTo>
                  <a:lnTo>
                    <a:pt x="113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8" name="Freeform 36">
              <a:extLst>
                <a:ext uri="{FF2B5EF4-FFF2-40B4-BE49-F238E27FC236}">
                  <a16:creationId xmlns:a16="http://schemas.microsoft.com/office/drawing/2014/main" id="{3FF13928-D41F-4278-9CBE-3D271A85E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4045"/>
              <a:ext cx="1304" cy="1360"/>
            </a:xfrm>
            <a:custGeom>
              <a:avLst/>
              <a:gdLst>
                <a:gd name="T0" fmla="*/ 0 w 1304"/>
                <a:gd name="T1" fmla="*/ 907 h 1360"/>
                <a:gd name="T2" fmla="*/ 57 w 1304"/>
                <a:gd name="T3" fmla="*/ 850 h 1360"/>
                <a:gd name="T4" fmla="*/ 114 w 1304"/>
                <a:gd name="T5" fmla="*/ 793 h 1360"/>
                <a:gd name="T6" fmla="*/ 170 w 1304"/>
                <a:gd name="T7" fmla="*/ 567 h 1360"/>
                <a:gd name="T8" fmla="*/ 114 w 1304"/>
                <a:gd name="T9" fmla="*/ 453 h 1360"/>
                <a:gd name="T10" fmla="*/ 170 w 1304"/>
                <a:gd name="T11" fmla="*/ 226 h 1360"/>
                <a:gd name="T12" fmla="*/ 114 w 1304"/>
                <a:gd name="T13" fmla="*/ 113 h 1360"/>
                <a:gd name="T14" fmla="*/ 284 w 1304"/>
                <a:gd name="T15" fmla="*/ 56 h 1360"/>
                <a:gd name="T16" fmla="*/ 511 w 1304"/>
                <a:gd name="T17" fmla="*/ 113 h 1360"/>
                <a:gd name="T18" fmla="*/ 567 w 1304"/>
                <a:gd name="T19" fmla="*/ 226 h 1360"/>
                <a:gd name="T20" fmla="*/ 737 w 1304"/>
                <a:gd name="T21" fmla="*/ 170 h 1360"/>
                <a:gd name="T22" fmla="*/ 907 w 1304"/>
                <a:gd name="T23" fmla="*/ 0 h 1360"/>
                <a:gd name="T24" fmla="*/ 1078 w 1304"/>
                <a:gd name="T25" fmla="*/ 283 h 1360"/>
                <a:gd name="T26" fmla="*/ 1021 w 1304"/>
                <a:gd name="T27" fmla="*/ 340 h 1360"/>
                <a:gd name="T28" fmla="*/ 964 w 1304"/>
                <a:gd name="T29" fmla="*/ 397 h 1360"/>
                <a:gd name="T30" fmla="*/ 907 w 1304"/>
                <a:gd name="T31" fmla="*/ 453 h 1360"/>
                <a:gd name="T32" fmla="*/ 964 w 1304"/>
                <a:gd name="T33" fmla="*/ 510 h 1360"/>
                <a:gd name="T34" fmla="*/ 1021 w 1304"/>
                <a:gd name="T35" fmla="*/ 737 h 1360"/>
                <a:gd name="T36" fmla="*/ 1078 w 1304"/>
                <a:gd name="T37" fmla="*/ 793 h 1360"/>
                <a:gd name="T38" fmla="*/ 1134 w 1304"/>
                <a:gd name="T39" fmla="*/ 850 h 1360"/>
                <a:gd name="T40" fmla="*/ 1248 w 1304"/>
                <a:gd name="T41" fmla="*/ 1020 h 1360"/>
                <a:gd name="T42" fmla="*/ 1191 w 1304"/>
                <a:gd name="T43" fmla="*/ 1077 h 1360"/>
                <a:gd name="T44" fmla="*/ 1304 w 1304"/>
                <a:gd name="T45" fmla="*/ 1190 h 1360"/>
                <a:gd name="T46" fmla="*/ 1248 w 1304"/>
                <a:gd name="T47" fmla="*/ 1134 h 1360"/>
                <a:gd name="T48" fmla="*/ 1021 w 1304"/>
                <a:gd name="T49" fmla="*/ 1190 h 1360"/>
                <a:gd name="T50" fmla="*/ 964 w 1304"/>
                <a:gd name="T51" fmla="*/ 1247 h 1360"/>
                <a:gd name="T52" fmla="*/ 1021 w 1304"/>
                <a:gd name="T53" fmla="*/ 1360 h 1360"/>
                <a:gd name="T54" fmla="*/ 851 w 1304"/>
                <a:gd name="T55" fmla="*/ 1304 h 1360"/>
                <a:gd name="T56" fmla="*/ 794 w 1304"/>
                <a:gd name="T57" fmla="*/ 1247 h 1360"/>
                <a:gd name="T58" fmla="*/ 737 w 1304"/>
                <a:gd name="T59" fmla="*/ 1020 h 1360"/>
                <a:gd name="T60" fmla="*/ 681 w 1304"/>
                <a:gd name="T61" fmla="*/ 964 h 1360"/>
                <a:gd name="T62" fmla="*/ 624 w 1304"/>
                <a:gd name="T63" fmla="*/ 1134 h 1360"/>
                <a:gd name="T64" fmla="*/ 511 w 1304"/>
                <a:gd name="T65" fmla="*/ 1077 h 1360"/>
                <a:gd name="T66" fmla="*/ 454 w 1304"/>
                <a:gd name="T67" fmla="*/ 680 h 1360"/>
                <a:gd name="T68" fmla="*/ 397 w 1304"/>
                <a:gd name="T69" fmla="*/ 1020 h 1360"/>
                <a:gd name="T70" fmla="*/ 284 w 1304"/>
                <a:gd name="T71" fmla="*/ 850 h 1360"/>
                <a:gd name="T72" fmla="*/ 227 w 1304"/>
                <a:gd name="T73" fmla="*/ 964 h 1360"/>
                <a:gd name="T74" fmla="*/ 114 w 1304"/>
                <a:gd name="T75" fmla="*/ 102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4" h="1360">
                  <a:moveTo>
                    <a:pt x="0" y="1020"/>
                  </a:moveTo>
                  <a:lnTo>
                    <a:pt x="0" y="907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114" y="850"/>
                  </a:lnTo>
                  <a:lnTo>
                    <a:pt x="114" y="793"/>
                  </a:lnTo>
                  <a:lnTo>
                    <a:pt x="170" y="793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511" y="56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1078" y="0"/>
                  </a:lnTo>
                  <a:lnTo>
                    <a:pt x="1078" y="283"/>
                  </a:lnTo>
                  <a:lnTo>
                    <a:pt x="1021" y="283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453"/>
                  </a:lnTo>
                  <a:lnTo>
                    <a:pt x="964" y="453"/>
                  </a:lnTo>
                  <a:lnTo>
                    <a:pt x="964" y="510"/>
                  </a:lnTo>
                  <a:lnTo>
                    <a:pt x="1021" y="510"/>
                  </a:lnTo>
                  <a:lnTo>
                    <a:pt x="1021" y="737"/>
                  </a:lnTo>
                  <a:lnTo>
                    <a:pt x="1078" y="737"/>
                  </a:lnTo>
                  <a:lnTo>
                    <a:pt x="1078" y="793"/>
                  </a:lnTo>
                  <a:lnTo>
                    <a:pt x="1134" y="793"/>
                  </a:lnTo>
                  <a:lnTo>
                    <a:pt x="1134" y="850"/>
                  </a:lnTo>
                  <a:lnTo>
                    <a:pt x="1248" y="850"/>
                  </a:lnTo>
                  <a:lnTo>
                    <a:pt x="1248" y="1020"/>
                  </a:lnTo>
                  <a:lnTo>
                    <a:pt x="1191" y="1020"/>
                  </a:lnTo>
                  <a:lnTo>
                    <a:pt x="1191" y="1077"/>
                  </a:lnTo>
                  <a:lnTo>
                    <a:pt x="1304" y="1077"/>
                  </a:lnTo>
                  <a:lnTo>
                    <a:pt x="1304" y="1190"/>
                  </a:lnTo>
                  <a:lnTo>
                    <a:pt x="1248" y="1190"/>
                  </a:lnTo>
                  <a:lnTo>
                    <a:pt x="1248" y="1134"/>
                  </a:lnTo>
                  <a:lnTo>
                    <a:pt x="1021" y="1134"/>
                  </a:lnTo>
                  <a:lnTo>
                    <a:pt x="1021" y="1190"/>
                  </a:lnTo>
                  <a:lnTo>
                    <a:pt x="964" y="1190"/>
                  </a:lnTo>
                  <a:lnTo>
                    <a:pt x="964" y="1247"/>
                  </a:lnTo>
                  <a:lnTo>
                    <a:pt x="1021" y="1247"/>
                  </a:lnTo>
                  <a:lnTo>
                    <a:pt x="1021" y="1360"/>
                  </a:lnTo>
                  <a:lnTo>
                    <a:pt x="851" y="1360"/>
                  </a:lnTo>
                  <a:lnTo>
                    <a:pt x="851" y="1304"/>
                  </a:lnTo>
                  <a:lnTo>
                    <a:pt x="794" y="1304"/>
                  </a:lnTo>
                  <a:lnTo>
                    <a:pt x="794" y="1247"/>
                  </a:lnTo>
                  <a:lnTo>
                    <a:pt x="737" y="1247"/>
                  </a:lnTo>
                  <a:lnTo>
                    <a:pt x="737" y="1020"/>
                  </a:lnTo>
                  <a:lnTo>
                    <a:pt x="681" y="1020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454" y="1077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97" y="1020"/>
                  </a:lnTo>
                  <a:lnTo>
                    <a:pt x="284" y="1020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1020"/>
                  </a:lnTo>
                  <a:lnTo>
                    <a:pt x="0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9" name="Freeform 37">
              <a:extLst>
                <a:ext uri="{FF2B5EF4-FFF2-40B4-BE49-F238E27FC236}">
                  <a16:creationId xmlns:a16="http://schemas.microsoft.com/office/drawing/2014/main" id="{36E659DB-7BA9-460C-8B57-9DCD6CC28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4782"/>
              <a:ext cx="227" cy="283"/>
            </a:xfrm>
            <a:custGeom>
              <a:avLst/>
              <a:gdLst>
                <a:gd name="T0" fmla="*/ 57 w 227"/>
                <a:gd name="T1" fmla="*/ 56 h 283"/>
                <a:gd name="T2" fmla="*/ 113 w 227"/>
                <a:gd name="T3" fmla="*/ 56 h 283"/>
                <a:gd name="T4" fmla="*/ 113 w 227"/>
                <a:gd name="T5" fmla="*/ 0 h 283"/>
                <a:gd name="T6" fmla="*/ 227 w 227"/>
                <a:gd name="T7" fmla="*/ 0 h 283"/>
                <a:gd name="T8" fmla="*/ 227 w 227"/>
                <a:gd name="T9" fmla="*/ 113 h 283"/>
                <a:gd name="T10" fmla="*/ 170 w 227"/>
                <a:gd name="T11" fmla="*/ 113 h 283"/>
                <a:gd name="T12" fmla="*/ 170 w 227"/>
                <a:gd name="T13" fmla="*/ 283 h 283"/>
                <a:gd name="T14" fmla="*/ 0 w 227"/>
                <a:gd name="T15" fmla="*/ 283 h 283"/>
                <a:gd name="T16" fmla="*/ 0 w 227"/>
                <a:gd name="T17" fmla="*/ 170 h 283"/>
                <a:gd name="T18" fmla="*/ 57 w 227"/>
                <a:gd name="T19" fmla="*/ 170 h 283"/>
                <a:gd name="T20" fmla="*/ 57 w 227"/>
                <a:gd name="T21" fmla="*/ 5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83">
                  <a:moveTo>
                    <a:pt x="57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0" name="Freeform 38">
              <a:extLst>
                <a:ext uri="{FF2B5EF4-FFF2-40B4-BE49-F238E27FC236}">
                  <a16:creationId xmlns:a16="http://schemas.microsoft.com/office/drawing/2014/main" id="{67F9FA1A-F55C-4FDB-A687-2991DDC24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4498"/>
              <a:ext cx="453" cy="737"/>
            </a:xfrm>
            <a:custGeom>
              <a:avLst/>
              <a:gdLst>
                <a:gd name="T0" fmla="*/ 113 w 453"/>
                <a:gd name="T1" fmla="*/ 397 h 737"/>
                <a:gd name="T2" fmla="*/ 113 w 453"/>
                <a:gd name="T3" fmla="*/ 624 h 737"/>
                <a:gd name="T4" fmla="*/ 56 w 453"/>
                <a:gd name="T5" fmla="*/ 624 h 737"/>
                <a:gd name="T6" fmla="*/ 56 w 453"/>
                <a:gd name="T7" fmla="*/ 737 h 737"/>
                <a:gd name="T8" fmla="*/ 170 w 453"/>
                <a:gd name="T9" fmla="*/ 737 h 737"/>
                <a:gd name="T10" fmla="*/ 170 w 453"/>
                <a:gd name="T11" fmla="*/ 681 h 737"/>
                <a:gd name="T12" fmla="*/ 283 w 453"/>
                <a:gd name="T13" fmla="*/ 681 h 737"/>
                <a:gd name="T14" fmla="*/ 283 w 453"/>
                <a:gd name="T15" fmla="*/ 454 h 737"/>
                <a:gd name="T16" fmla="*/ 340 w 453"/>
                <a:gd name="T17" fmla="*/ 454 h 737"/>
                <a:gd name="T18" fmla="*/ 340 w 453"/>
                <a:gd name="T19" fmla="*/ 397 h 737"/>
                <a:gd name="T20" fmla="*/ 397 w 453"/>
                <a:gd name="T21" fmla="*/ 397 h 737"/>
                <a:gd name="T22" fmla="*/ 397 w 453"/>
                <a:gd name="T23" fmla="*/ 340 h 737"/>
                <a:gd name="T24" fmla="*/ 453 w 453"/>
                <a:gd name="T25" fmla="*/ 340 h 737"/>
                <a:gd name="T26" fmla="*/ 453 w 453"/>
                <a:gd name="T27" fmla="*/ 114 h 737"/>
                <a:gd name="T28" fmla="*/ 397 w 453"/>
                <a:gd name="T29" fmla="*/ 114 h 737"/>
                <a:gd name="T30" fmla="*/ 397 w 453"/>
                <a:gd name="T31" fmla="*/ 57 h 737"/>
                <a:gd name="T32" fmla="*/ 227 w 453"/>
                <a:gd name="T33" fmla="*/ 57 h 737"/>
                <a:gd name="T34" fmla="*/ 227 w 453"/>
                <a:gd name="T35" fmla="*/ 0 h 737"/>
                <a:gd name="T36" fmla="*/ 113 w 453"/>
                <a:gd name="T37" fmla="*/ 0 h 737"/>
                <a:gd name="T38" fmla="*/ 113 w 453"/>
                <a:gd name="T39" fmla="*/ 114 h 737"/>
                <a:gd name="T40" fmla="*/ 56 w 453"/>
                <a:gd name="T41" fmla="*/ 114 h 737"/>
                <a:gd name="T42" fmla="*/ 56 w 453"/>
                <a:gd name="T43" fmla="*/ 170 h 737"/>
                <a:gd name="T44" fmla="*/ 0 w 453"/>
                <a:gd name="T45" fmla="*/ 170 h 737"/>
                <a:gd name="T46" fmla="*/ 0 w 453"/>
                <a:gd name="T47" fmla="*/ 340 h 737"/>
                <a:gd name="T48" fmla="*/ 56 w 453"/>
                <a:gd name="T49" fmla="*/ 340 h 737"/>
                <a:gd name="T50" fmla="*/ 56 w 453"/>
                <a:gd name="T51" fmla="*/ 284 h 737"/>
                <a:gd name="T52" fmla="*/ 170 w 453"/>
                <a:gd name="T53" fmla="*/ 284 h 737"/>
                <a:gd name="T54" fmla="*/ 170 w 453"/>
                <a:gd name="T55" fmla="*/ 397 h 737"/>
                <a:gd name="T56" fmla="*/ 113 w 453"/>
                <a:gd name="T57" fmla="*/ 39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3" h="737">
                  <a:moveTo>
                    <a:pt x="113" y="397"/>
                  </a:moveTo>
                  <a:lnTo>
                    <a:pt x="113" y="624"/>
                  </a:lnTo>
                  <a:lnTo>
                    <a:pt x="56" y="624"/>
                  </a:lnTo>
                  <a:lnTo>
                    <a:pt x="56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453" y="340"/>
                  </a:lnTo>
                  <a:lnTo>
                    <a:pt x="453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113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1" name="Freeform 39">
              <a:extLst>
                <a:ext uri="{FF2B5EF4-FFF2-40B4-BE49-F238E27FC236}">
                  <a16:creationId xmlns:a16="http://schemas.microsoft.com/office/drawing/2014/main" id="{D0BAECC0-F6A0-4142-BC0B-4731AFF59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4442"/>
              <a:ext cx="567" cy="907"/>
            </a:xfrm>
            <a:custGeom>
              <a:avLst/>
              <a:gdLst>
                <a:gd name="T0" fmla="*/ 567 w 567"/>
                <a:gd name="T1" fmla="*/ 56 h 907"/>
                <a:gd name="T2" fmla="*/ 510 w 567"/>
                <a:gd name="T3" fmla="*/ 56 h 907"/>
                <a:gd name="T4" fmla="*/ 510 w 567"/>
                <a:gd name="T5" fmla="*/ 0 h 907"/>
                <a:gd name="T6" fmla="*/ 340 w 567"/>
                <a:gd name="T7" fmla="*/ 0 h 907"/>
                <a:gd name="T8" fmla="*/ 340 w 567"/>
                <a:gd name="T9" fmla="*/ 56 h 907"/>
                <a:gd name="T10" fmla="*/ 284 w 567"/>
                <a:gd name="T11" fmla="*/ 56 h 907"/>
                <a:gd name="T12" fmla="*/ 284 w 567"/>
                <a:gd name="T13" fmla="*/ 170 h 907"/>
                <a:gd name="T14" fmla="*/ 227 w 567"/>
                <a:gd name="T15" fmla="*/ 170 h 907"/>
                <a:gd name="T16" fmla="*/ 227 w 567"/>
                <a:gd name="T17" fmla="*/ 226 h 907"/>
                <a:gd name="T18" fmla="*/ 170 w 567"/>
                <a:gd name="T19" fmla="*/ 226 h 907"/>
                <a:gd name="T20" fmla="*/ 170 w 567"/>
                <a:gd name="T21" fmla="*/ 283 h 907"/>
                <a:gd name="T22" fmla="*/ 114 w 567"/>
                <a:gd name="T23" fmla="*/ 283 h 907"/>
                <a:gd name="T24" fmla="*/ 114 w 567"/>
                <a:gd name="T25" fmla="*/ 340 h 907"/>
                <a:gd name="T26" fmla="*/ 0 w 567"/>
                <a:gd name="T27" fmla="*/ 340 h 907"/>
                <a:gd name="T28" fmla="*/ 0 w 567"/>
                <a:gd name="T29" fmla="*/ 510 h 907"/>
                <a:gd name="T30" fmla="*/ 57 w 567"/>
                <a:gd name="T31" fmla="*/ 510 h 907"/>
                <a:gd name="T32" fmla="*/ 57 w 567"/>
                <a:gd name="T33" fmla="*/ 567 h 907"/>
                <a:gd name="T34" fmla="*/ 0 w 567"/>
                <a:gd name="T35" fmla="*/ 567 h 907"/>
                <a:gd name="T36" fmla="*/ 0 w 567"/>
                <a:gd name="T37" fmla="*/ 680 h 907"/>
                <a:gd name="T38" fmla="*/ 57 w 567"/>
                <a:gd name="T39" fmla="*/ 680 h 907"/>
                <a:gd name="T40" fmla="*/ 57 w 567"/>
                <a:gd name="T41" fmla="*/ 793 h 907"/>
                <a:gd name="T42" fmla="*/ 114 w 567"/>
                <a:gd name="T43" fmla="*/ 793 h 907"/>
                <a:gd name="T44" fmla="*/ 114 w 567"/>
                <a:gd name="T45" fmla="*/ 907 h 907"/>
                <a:gd name="T46" fmla="*/ 227 w 567"/>
                <a:gd name="T47" fmla="*/ 907 h 907"/>
                <a:gd name="T48" fmla="*/ 227 w 567"/>
                <a:gd name="T49" fmla="*/ 850 h 907"/>
                <a:gd name="T50" fmla="*/ 397 w 567"/>
                <a:gd name="T51" fmla="*/ 850 h 907"/>
                <a:gd name="T52" fmla="*/ 397 w 567"/>
                <a:gd name="T53" fmla="*/ 737 h 907"/>
                <a:gd name="T54" fmla="*/ 454 w 567"/>
                <a:gd name="T55" fmla="*/ 737 h 907"/>
                <a:gd name="T56" fmla="*/ 454 w 567"/>
                <a:gd name="T57" fmla="*/ 793 h 907"/>
                <a:gd name="T58" fmla="*/ 510 w 567"/>
                <a:gd name="T59" fmla="*/ 793 h 907"/>
                <a:gd name="T60" fmla="*/ 510 w 567"/>
                <a:gd name="T61" fmla="*/ 680 h 907"/>
                <a:gd name="T62" fmla="*/ 567 w 567"/>
                <a:gd name="T63" fmla="*/ 680 h 907"/>
                <a:gd name="T64" fmla="*/ 567 w 567"/>
                <a:gd name="T65" fmla="*/ 623 h 907"/>
                <a:gd name="T66" fmla="*/ 397 w 567"/>
                <a:gd name="T67" fmla="*/ 623 h 907"/>
                <a:gd name="T68" fmla="*/ 397 w 567"/>
                <a:gd name="T69" fmla="*/ 510 h 907"/>
                <a:gd name="T70" fmla="*/ 454 w 567"/>
                <a:gd name="T71" fmla="*/ 510 h 907"/>
                <a:gd name="T72" fmla="*/ 454 w 567"/>
                <a:gd name="T73" fmla="*/ 226 h 907"/>
                <a:gd name="T74" fmla="*/ 510 w 567"/>
                <a:gd name="T75" fmla="*/ 226 h 907"/>
                <a:gd name="T76" fmla="*/ 510 w 567"/>
                <a:gd name="T77" fmla="*/ 170 h 907"/>
                <a:gd name="T78" fmla="*/ 567 w 567"/>
                <a:gd name="T79" fmla="*/ 170 h 907"/>
                <a:gd name="T80" fmla="*/ 567 w 567"/>
                <a:gd name="T81" fmla="*/ 5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907">
                  <a:moveTo>
                    <a:pt x="567" y="56"/>
                  </a:moveTo>
                  <a:lnTo>
                    <a:pt x="510" y="56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93"/>
                  </a:lnTo>
                  <a:lnTo>
                    <a:pt x="114" y="793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397" y="850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793"/>
                  </a:lnTo>
                  <a:lnTo>
                    <a:pt x="510" y="793"/>
                  </a:lnTo>
                  <a:lnTo>
                    <a:pt x="510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397" y="623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2" name="Freeform 40">
              <a:extLst>
                <a:ext uri="{FF2B5EF4-FFF2-40B4-BE49-F238E27FC236}">
                  <a16:creationId xmlns:a16="http://schemas.microsoft.com/office/drawing/2014/main" id="{A0A2ED50-8437-412F-B04D-44925216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3818"/>
              <a:ext cx="567" cy="737"/>
            </a:xfrm>
            <a:custGeom>
              <a:avLst/>
              <a:gdLst>
                <a:gd name="T0" fmla="*/ 397 w 567"/>
                <a:gd name="T1" fmla="*/ 0 h 737"/>
                <a:gd name="T2" fmla="*/ 397 w 567"/>
                <a:gd name="T3" fmla="*/ 57 h 737"/>
                <a:gd name="T4" fmla="*/ 341 w 567"/>
                <a:gd name="T5" fmla="*/ 57 h 737"/>
                <a:gd name="T6" fmla="*/ 341 w 567"/>
                <a:gd name="T7" fmla="*/ 113 h 737"/>
                <a:gd name="T8" fmla="*/ 284 w 567"/>
                <a:gd name="T9" fmla="*/ 113 h 737"/>
                <a:gd name="T10" fmla="*/ 284 w 567"/>
                <a:gd name="T11" fmla="*/ 170 h 737"/>
                <a:gd name="T12" fmla="*/ 227 w 567"/>
                <a:gd name="T13" fmla="*/ 170 h 737"/>
                <a:gd name="T14" fmla="*/ 227 w 567"/>
                <a:gd name="T15" fmla="*/ 340 h 737"/>
                <a:gd name="T16" fmla="*/ 0 w 567"/>
                <a:gd name="T17" fmla="*/ 340 h 737"/>
                <a:gd name="T18" fmla="*/ 0 w 567"/>
                <a:gd name="T19" fmla="*/ 397 h 737"/>
                <a:gd name="T20" fmla="*/ 57 w 567"/>
                <a:gd name="T21" fmla="*/ 397 h 737"/>
                <a:gd name="T22" fmla="*/ 57 w 567"/>
                <a:gd name="T23" fmla="*/ 453 h 737"/>
                <a:gd name="T24" fmla="*/ 0 w 567"/>
                <a:gd name="T25" fmla="*/ 453 h 737"/>
                <a:gd name="T26" fmla="*/ 0 w 567"/>
                <a:gd name="T27" fmla="*/ 510 h 737"/>
                <a:gd name="T28" fmla="*/ 57 w 567"/>
                <a:gd name="T29" fmla="*/ 510 h 737"/>
                <a:gd name="T30" fmla="*/ 57 w 567"/>
                <a:gd name="T31" fmla="*/ 624 h 737"/>
                <a:gd name="T32" fmla="*/ 170 w 567"/>
                <a:gd name="T33" fmla="*/ 624 h 737"/>
                <a:gd name="T34" fmla="*/ 170 w 567"/>
                <a:gd name="T35" fmla="*/ 680 h 737"/>
                <a:gd name="T36" fmla="*/ 341 w 567"/>
                <a:gd name="T37" fmla="*/ 680 h 737"/>
                <a:gd name="T38" fmla="*/ 341 w 567"/>
                <a:gd name="T39" fmla="*/ 737 h 737"/>
                <a:gd name="T40" fmla="*/ 511 w 567"/>
                <a:gd name="T41" fmla="*/ 737 h 737"/>
                <a:gd name="T42" fmla="*/ 511 w 567"/>
                <a:gd name="T43" fmla="*/ 680 h 737"/>
                <a:gd name="T44" fmla="*/ 567 w 567"/>
                <a:gd name="T45" fmla="*/ 680 h 737"/>
                <a:gd name="T46" fmla="*/ 567 w 567"/>
                <a:gd name="T47" fmla="*/ 453 h 737"/>
                <a:gd name="T48" fmla="*/ 511 w 567"/>
                <a:gd name="T49" fmla="*/ 453 h 737"/>
                <a:gd name="T50" fmla="*/ 511 w 567"/>
                <a:gd name="T51" fmla="*/ 340 h 737"/>
                <a:gd name="T52" fmla="*/ 454 w 567"/>
                <a:gd name="T53" fmla="*/ 340 h 737"/>
                <a:gd name="T54" fmla="*/ 454 w 567"/>
                <a:gd name="T55" fmla="*/ 113 h 737"/>
                <a:gd name="T56" fmla="*/ 511 w 567"/>
                <a:gd name="T57" fmla="*/ 113 h 737"/>
                <a:gd name="T58" fmla="*/ 511 w 567"/>
                <a:gd name="T59" fmla="*/ 0 h 737"/>
                <a:gd name="T60" fmla="*/ 397 w 567"/>
                <a:gd name="T6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737">
                  <a:moveTo>
                    <a:pt x="397" y="0"/>
                  </a:moveTo>
                  <a:lnTo>
                    <a:pt x="397" y="57"/>
                  </a:lnTo>
                  <a:lnTo>
                    <a:pt x="341" y="57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170" y="624"/>
                  </a:lnTo>
                  <a:lnTo>
                    <a:pt x="170" y="680"/>
                  </a:lnTo>
                  <a:lnTo>
                    <a:pt x="341" y="680"/>
                  </a:lnTo>
                  <a:lnTo>
                    <a:pt x="341" y="737"/>
                  </a:lnTo>
                  <a:lnTo>
                    <a:pt x="511" y="737"/>
                  </a:lnTo>
                  <a:lnTo>
                    <a:pt x="511" y="680"/>
                  </a:lnTo>
                  <a:lnTo>
                    <a:pt x="567" y="680"/>
                  </a:lnTo>
                  <a:lnTo>
                    <a:pt x="567" y="453"/>
                  </a:lnTo>
                  <a:lnTo>
                    <a:pt x="511" y="453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3" name="Freeform 41">
              <a:extLst>
                <a:ext uri="{FF2B5EF4-FFF2-40B4-BE49-F238E27FC236}">
                  <a16:creationId xmlns:a16="http://schemas.microsoft.com/office/drawing/2014/main" id="{D1D97D2C-D593-4C3B-BF70-B2C5DB7DB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3591"/>
              <a:ext cx="1134" cy="1191"/>
            </a:xfrm>
            <a:custGeom>
              <a:avLst/>
              <a:gdLst>
                <a:gd name="T0" fmla="*/ 964 w 1134"/>
                <a:gd name="T1" fmla="*/ 170 h 1191"/>
                <a:gd name="T2" fmla="*/ 907 w 1134"/>
                <a:gd name="T3" fmla="*/ 113 h 1191"/>
                <a:gd name="T4" fmla="*/ 737 w 1134"/>
                <a:gd name="T5" fmla="*/ 57 h 1191"/>
                <a:gd name="T6" fmla="*/ 794 w 1134"/>
                <a:gd name="T7" fmla="*/ 113 h 1191"/>
                <a:gd name="T8" fmla="*/ 624 w 1134"/>
                <a:gd name="T9" fmla="*/ 227 h 1191"/>
                <a:gd name="T10" fmla="*/ 511 w 1134"/>
                <a:gd name="T11" fmla="*/ 284 h 1191"/>
                <a:gd name="T12" fmla="*/ 340 w 1134"/>
                <a:gd name="T13" fmla="*/ 340 h 1191"/>
                <a:gd name="T14" fmla="*/ 284 w 1134"/>
                <a:gd name="T15" fmla="*/ 284 h 1191"/>
                <a:gd name="T16" fmla="*/ 227 w 1134"/>
                <a:gd name="T17" fmla="*/ 227 h 1191"/>
                <a:gd name="T18" fmla="*/ 114 w 1134"/>
                <a:gd name="T19" fmla="*/ 57 h 1191"/>
                <a:gd name="T20" fmla="*/ 0 w 1134"/>
                <a:gd name="T21" fmla="*/ 0 h 1191"/>
                <a:gd name="T22" fmla="*/ 57 w 1134"/>
                <a:gd name="T23" fmla="*/ 227 h 1191"/>
                <a:gd name="T24" fmla="*/ 114 w 1134"/>
                <a:gd name="T25" fmla="*/ 340 h 1191"/>
                <a:gd name="T26" fmla="*/ 170 w 1134"/>
                <a:gd name="T27" fmla="*/ 397 h 1191"/>
                <a:gd name="T28" fmla="*/ 114 w 1134"/>
                <a:gd name="T29" fmla="*/ 510 h 1191"/>
                <a:gd name="T30" fmla="*/ 57 w 1134"/>
                <a:gd name="T31" fmla="*/ 680 h 1191"/>
                <a:gd name="T32" fmla="*/ 114 w 1134"/>
                <a:gd name="T33" fmla="*/ 737 h 1191"/>
                <a:gd name="T34" fmla="*/ 170 w 1134"/>
                <a:gd name="T35" fmla="*/ 851 h 1191"/>
                <a:gd name="T36" fmla="*/ 284 w 1134"/>
                <a:gd name="T37" fmla="*/ 907 h 1191"/>
                <a:gd name="T38" fmla="*/ 340 w 1134"/>
                <a:gd name="T39" fmla="*/ 1021 h 1191"/>
                <a:gd name="T40" fmla="*/ 397 w 1134"/>
                <a:gd name="T41" fmla="*/ 1077 h 1191"/>
                <a:gd name="T42" fmla="*/ 511 w 1134"/>
                <a:gd name="T43" fmla="*/ 1191 h 1191"/>
                <a:gd name="T44" fmla="*/ 567 w 1134"/>
                <a:gd name="T45" fmla="*/ 1134 h 1191"/>
                <a:gd name="T46" fmla="*/ 624 w 1134"/>
                <a:gd name="T47" fmla="*/ 1077 h 1191"/>
                <a:gd name="T48" fmla="*/ 681 w 1134"/>
                <a:gd name="T49" fmla="*/ 1021 h 1191"/>
                <a:gd name="T50" fmla="*/ 737 w 1134"/>
                <a:gd name="T51" fmla="*/ 907 h 1191"/>
                <a:gd name="T52" fmla="*/ 794 w 1134"/>
                <a:gd name="T53" fmla="*/ 851 h 1191"/>
                <a:gd name="T54" fmla="*/ 737 w 1134"/>
                <a:gd name="T55" fmla="*/ 737 h 1191"/>
                <a:gd name="T56" fmla="*/ 794 w 1134"/>
                <a:gd name="T57" fmla="*/ 680 h 1191"/>
                <a:gd name="T58" fmla="*/ 737 w 1134"/>
                <a:gd name="T59" fmla="*/ 624 h 1191"/>
                <a:gd name="T60" fmla="*/ 964 w 1134"/>
                <a:gd name="T61" fmla="*/ 567 h 1191"/>
                <a:gd name="T62" fmla="*/ 1021 w 1134"/>
                <a:gd name="T63" fmla="*/ 397 h 1191"/>
                <a:gd name="T64" fmla="*/ 1078 w 1134"/>
                <a:gd name="T65" fmla="*/ 340 h 1191"/>
                <a:gd name="T66" fmla="*/ 1134 w 1134"/>
                <a:gd name="T67" fmla="*/ 284 h 1191"/>
                <a:gd name="T68" fmla="*/ 1021 w 1134"/>
                <a:gd name="T69" fmla="*/ 227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191">
                  <a:moveTo>
                    <a:pt x="1021" y="170"/>
                  </a:moveTo>
                  <a:lnTo>
                    <a:pt x="964" y="17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511" y="284"/>
                  </a:lnTo>
                  <a:lnTo>
                    <a:pt x="511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851"/>
                  </a:lnTo>
                  <a:lnTo>
                    <a:pt x="170" y="851"/>
                  </a:lnTo>
                  <a:lnTo>
                    <a:pt x="170" y="907"/>
                  </a:lnTo>
                  <a:lnTo>
                    <a:pt x="284" y="907"/>
                  </a:lnTo>
                  <a:lnTo>
                    <a:pt x="284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397" y="1077"/>
                  </a:lnTo>
                  <a:lnTo>
                    <a:pt x="397" y="1191"/>
                  </a:lnTo>
                  <a:lnTo>
                    <a:pt x="511" y="1191"/>
                  </a:lnTo>
                  <a:lnTo>
                    <a:pt x="511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24" y="1021"/>
                  </a:lnTo>
                  <a:lnTo>
                    <a:pt x="681" y="1021"/>
                  </a:lnTo>
                  <a:lnTo>
                    <a:pt x="681" y="907"/>
                  </a:lnTo>
                  <a:lnTo>
                    <a:pt x="737" y="907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964" y="567"/>
                  </a:lnTo>
                  <a:lnTo>
                    <a:pt x="964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1078" y="340"/>
                  </a:lnTo>
                  <a:lnTo>
                    <a:pt x="1078" y="284"/>
                  </a:lnTo>
                  <a:lnTo>
                    <a:pt x="1134" y="284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4" name="Freeform 42">
              <a:extLst>
                <a:ext uri="{FF2B5EF4-FFF2-40B4-BE49-F238E27FC236}">
                  <a16:creationId xmlns:a16="http://schemas.microsoft.com/office/drawing/2014/main" id="{A653AB30-82C9-41D1-B6D9-95EF7F1E7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2400"/>
              <a:ext cx="1815" cy="1531"/>
            </a:xfrm>
            <a:custGeom>
              <a:avLst/>
              <a:gdLst>
                <a:gd name="T0" fmla="*/ 0 w 1815"/>
                <a:gd name="T1" fmla="*/ 681 h 1531"/>
                <a:gd name="T2" fmla="*/ 57 w 1815"/>
                <a:gd name="T3" fmla="*/ 737 h 1531"/>
                <a:gd name="T4" fmla="*/ 114 w 1815"/>
                <a:gd name="T5" fmla="*/ 794 h 1531"/>
                <a:gd name="T6" fmla="*/ 227 w 1815"/>
                <a:gd name="T7" fmla="*/ 908 h 1531"/>
                <a:gd name="T8" fmla="*/ 170 w 1815"/>
                <a:gd name="T9" fmla="*/ 1191 h 1531"/>
                <a:gd name="T10" fmla="*/ 284 w 1815"/>
                <a:gd name="T11" fmla="*/ 1248 h 1531"/>
                <a:gd name="T12" fmla="*/ 397 w 1815"/>
                <a:gd name="T13" fmla="*/ 1418 h 1531"/>
                <a:gd name="T14" fmla="*/ 454 w 1815"/>
                <a:gd name="T15" fmla="*/ 1475 h 1531"/>
                <a:gd name="T16" fmla="*/ 510 w 1815"/>
                <a:gd name="T17" fmla="*/ 1531 h 1531"/>
                <a:gd name="T18" fmla="*/ 681 w 1815"/>
                <a:gd name="T19" fmla="*/ 1475 h 1531"/>
                <a:gd name="T20" fmla="*/ 794 w 1815"/>
                <a:gd name="T21" fmla="*/ 1418 h 1531"/>
                <a:gd name="T22" fmla="*/ 964 w 1815"/>
                <a:gd name="T23" fmla="*/ 1304 h 1531"/>
                <a:gd name="T24" fmla="*/ 907 w 1815"/>
                <a:gd name="T25" fmla="*/ 1248 h 1531"/>
                <a:gd name="T26" fmla="*/ 1077 w 1815"/>
                <a:gd name="T27" fmla="*/ 1304 h 1531"/>
                <a:gd name="T28" fmla="*/ 1134 w 1815"/>
                <a:gd name="T29" fmla="*/ 1361 h 1531"/>
                <a:gd name="T30" fmla="*/ 1191 w 1815"/>
                <a:gd name="T31" fmla="*/ 1304 h 1531"/>
                <a:gd name="T32" fmla="*/ 1248 w 1815"/>
                <a:gd name="T33" fmla="*/ 1248 h 1531"/>
                <a:gd name="T34" fmla="*/ 1361 w 1815"/>
                <a:gd name="T35" fmla="*/ 1134 h 1531"/>
                <a:gd name="T36" fmla="*/ 1474 w 1815"/>
                <a:gd name="T37" fmla="*/ 1021 h 1531"/>
                <a:gd name="T38" fmla="*/ 1588 w 1815"/>
                <a:gd name="T39" fmla="*/ 851 h 1531"/>
                <a:gd name="T40" fmla="*/ 1531 w 1815"/>
                <a:gd name="T41" fmla="*/ 794 h 1531"/>
                <a:gd name="T42" fmla="*/ 1474 w 1815"/>
                <a:gd name="T43" fmla="*/ 624 h 1531"/>
                <a:gd name="T44" fmla="*/ 1531 w 1815"/>
                <a:gd name="T45" fmla="*/ 567 h 1531"/>
                <a:gd name="T46" fmla="*/ 1588 w 1815"/>
                <a:gd name="T47" fmla="*/ 454 h 1531"/>
                <a:gd name="T48" fmla="*/ 1644 w 1815"/>
                <a:gd name="T49" fmla="*/ 397 h 1531"/>
                <a:gd name="T50" fmla="*/ 1701 w 1815"/>
                <a:gd name="T51" fmla="*/ 340 h 1531"/>
                <a:gd name="T52" fmla="*/ 1758 w 1815"/>
                <a:gd name="T53" fmla="*/ 284 h 1531"/>
                <a:gd name="T54" fmla="*/ 1815 w 1815"/>
                <a:gd name="T55" fmla="*/ 0 h 1531"/>
                <a:gd name="T56" fmla="*/ 1758 w 1815"/>
                <a:gd name="T57" fmla="*/ 57 h 1531"/>
                <a:gd name="T58" fmla="*/ 1531 w 1815"/>
                <a:gd name="T59" fmla="*/ 227 h 1531"/>
                <a:gd name="T60" fmla="*/ 1474 w 1815"/>
                <a:gd name="T61" fmla="*/ 284 h 1531"/>
                <a:gd name="T62" fmla="*/ 1418 w 1815"/>
                <a:gd name="T63" fmla="*/ 340 h 1531"/>
                <a:gd name="T64" fmla="*/ 1361 w 1815"/>
                <a:gd name="T65" fmla="*/ 114 h 1531"/>
                <a:gd name="T66" fmla="*/ 1304 w 1815"/>
                <a:gd name="T67" fmla="*/ 0 h 1531"/>
                <a:gd name="T68" fmla="*/ 1191 w 1815"/>
                <a:gd name="T69" fmla="*/ 57 h 1531"/>
                <a:gd name="T70" fmla="*/ 1248 w 1815"/>
                <a:gd name="T71" fmla="*/ 114 h 1531"/>
                <a:gd name="T72" fmla="*/ 1191 w 1815"/>
                <a:gd name="T73" fmla="*/ 170 h 1531"/>
                <a:gd name="T74" fmla="*/ 1134 w 1815"/>
                <a:gd name="T75" fmla="*/ 397 h 1531"/>
                <a:gd name="T76" fmla="*/ 964 w 1815"/>
                <a:gd name="T77" fmla="*/ 454 h 1531"/>
                <a:gd name="T78" fmla="*/ 907 w 1815"/>
                <a:gd name="T79" fmla="*/ 511 h 1531"/>
                <a:gd name="T80" fmla="*/ 851 w 1815"/>
                <a:gd name="T81" fmla="*/ 454 h 1531"/>
                <a:gd name="T82" fmla="*/ 737 w 1815"/>
                <a:gd name="T83" fmla="*/ 397 h 1531"/>
                <a:gd name="T84" fmla="*/ 681 w 1815"/>
                <a:gd name="T85" fmla="*/ 454 h 1531"/>
                <a:gd name="T86" fmla="*/ 567 w 1815"/>
                <a:gd name="T87" fmla="*/ 397 h 1531"/>
                <a:gd name="T88" fmla="*/ 397 w 1815"/>
                <a:gd name="T89" fmla="*/ 454 h 1531"/>
                <a:gd name="T90" fmla="*/ 340 w 1815"/>
                <a:gd name="T91" fmla="*/ 511 h 1531"/>
                <a:gd name="T92" fmla="*/ 227 w 1815"/>
                <a:gd name="T93" fmla="*/ 454 h 1531"/>
                <a:gd name="T94" fmla="*/ 57 w 1815"/>
                <a:gd name="T95" fmla="*/ 51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15" h="1531">
                  <a:moveTo>
                    <a:pt x="0" y="511"/>
                  </a:moveTo>
                  <a:lnTo>
                    <a:pt x="0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170" y="908"/>
                  </a:lnTo>
                  <a:lnTo>
                    <a:pt x="170" y="1191"/>
                  </a:lnTo>
                  <a:lnTo>
                    <a:pt x="284" y="1191"/>
                  </a:lnTo>
                  <a:lnTo>
                    <a:pt x="284" y="1248"/>
                  </a:lnTo>
                  <a:lnTo>
                    <a:pt x="397" y="1248"/>
                  </a:lnTo>
                  <a:lnTo>
                    <a:pt x="397" y="1418"/>
                  </a:lnTo>
                  <a:lnTo>
                    <a:pt x="454" y="1418"/>
                  </a:lnTo>
                  <a:lnTo>
                    <a:pt x="454" y="1475"/>
                  </a:lnTo>
                  <a:lnTo>
                    <a:pt x="510" y="1475"/>
                  </a:lnTo>
                  <a:lnTo>
                    <a:pt x="510" y="1531"/>
                  </a:lnTo>
                  <a:lnTo>
                    <a:pt x="681" y="1531"/>
                  </a:lnTo>
                  <a:lnTo>
                    <a:pt x="681" y="1475"/>
                  </a:lnTo>
                  <a:lnTo>
                    <a:pt x="794" y="1475"/>
                  </a:lnTo>
                  <a:lnTo>
                    <a:pt x="794" y="1418"/>
                  </a:lnTo>
                  <a:lnTo>
                    <a:pt x="964" y="1418"/>
                  </a:lnTo>
                  <a:lnTo>
                    <a:pt x="964" y="1304"/>
                  </a:lnTo>
                  <a:lnTo>
                    <a:pt x="907" y="1304"/>
                  </a:lnTo>
                  <a:lnTo>
                    <a:pt x="907" y="1248"/>
                  </a:lnTo>
                  <a:lnTo>
                    <a:pt x="1077" y="1248"/>
                  </a:lnTo>
                  <a:lnTo>
                    <a:pt x="1077" y="1304"/>
                  </a:lnTo>
                  <a:lnTo>
                    <a:pt x="1134" y="1304"/>
                  </a:lnTo>
                  <a:lnTo>
                    <a:pt x="1134" y="1361"/>
                  </a:lnTo>
                  <a:lnTo>
                    <a:pt x="1191" y="1361"/>
                  </a:lnTo>
                  <a:lnTo>
                    <a:pt x="1191" y="1304"/>
                  </a:lnTo>
                  <a:lnTo>
                    <a:pt x="1248" y="1304"/>
                  </a:lnTo>
                  <a:lnTo>
                    <a:pt x="1248" y="1248"/>
                  </a:lnTo>
                  <a:lnTo>
                    <a:pt x="1361" y="1248"/>
                  </a:lnTo>
                  <a:lnTo>
                    <a:pt x="1361" y="1134"/>
                  </a:lnTo>
                  <a:lnTo>
                    <a:pt x="1474" y="1134"/>
                  </a:lnTo>
                  <a:lnTo>
                    <a:pt x="1474" y="1021"/>
                  </a:lnTo>
                  <a:lnTo>
                    <a:pt x="1588" y="1021"/>
                  </a:lnTo>
                  <a:lnTo>
                    <a:pt x="1588" y="851"/>
                  </a:lnTo>
                  <a:lnTo>
                    <a:pt x="1531" y="851"/>
                  </a:lnTo>
                  <a:lnTo>
                    <a:pt x="1531" y="794"/>
                  </a:lnTo>
                  <a:lnTo>
                    <a:pt x="1474" y="794"/>
                  </a:lnTo>
                  <a:lnTo>
                    <a:pt x="1474" y="624"/>
                  </a:lnTo>
                  <a:lnTo>
                    <a:pt x="1531" y="624"/>
                  </a:lnTo>
                  <a:lnTo>
                    <a:pt x="1531" y="567"/>
                  </a:lnTo>
                  <a:lnTo>
                    <a:pt x="1588" y="567"/>
                  </a:lnTo>
                  <a:lnTo>
                    <a:pt x="1588" y="454"/>
                  </a:lnTo>
                  <a:lnTo>
                    <a:pt x="1644" y="454"/>
                  </a:lnTo>
                  <a:lnTo>
                    <a:pt x="1644" y="397"/>
                  </a:lnTo>
                  <a:lnTo>
                    <a:pt x="1701" y="397"/>
                  </a:lnTo>
                  <a:lnTo>
                    <a:pt x="1701" y="340"/>
                  </a:lnTo>
                  <a:lnTo>
                    <a:pt x="1758" y="340"/>
                  </a:lnTo>
                  <a:lnTo>
                    <a:pt x="1758" y="284"/>
                  </a:lnTo>
                  <a:lnTo>
                    <a:pt x="1815" y="284"/>
                  </a:lnTo>
                  <a:lnTo>
                    <a:pt x="1815" y="0"/>
                  </a:lnTo>
                  <a:lnTo>
                    <a:pt x="1758" y="0"/>
                  </a:lnTo>
                  <a:lnTo>
                    <a:pt x="1758" y="57"/>
                  </a:lnTo>
                  <a:lnTo>
                    <a:pt x="1531" y="57"/>
                  </a:lnTo>
                  <a:lnTo>
                    <a:pt x="1531" y="227"/>
                  </a:lnTo>
                  <a:lnTo>
                    <a:pt x="1474" y="227"/>
                  </a:lnTo>
                  <a:lnTo>
                    <a:pt x="1474" y="284"/>
                  </a:lnTo>
                  <a:lnTo>
                    <a:pt x="1418" y="284"/>
                  </a:lnTo>
                  <a:lnTo>
                    <a:pt x="1418" y="340"/>
                  </a:lnTo>
                  <a:lnTo>
                    <a:pt x="1361" y="340"/>
                  </a:lnTo>
                  <a:lnTo>
                    <a:pt x="1361" y="114"/>
                  </a:lnTo>
                  <a:lnTo>
                    <a:pt x="1304" y="114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1248" y="57"/>
                  </a:lnTo>
                  <a:lnTo>
                    <a:pt x="1248" y="114"/>
                  </a:lnTo>
                  <a:lnTo>
                    <a:pt x="1191" y="114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397"/>
                  </a:lnTo>
                  <a:lnTo>
                    <a:pt x="964" y="397"/>
                  </a:lnTo>
                  <a:lnTo>
                    <a:pt x="964" y="454"/>
                  </a:lnTo>
                  <a:lnTo>
                    <a:pt x="907" y="454"/>
                  </a:lnTo>
                  <a:lnTo>
                    <a:pt x="907" y="511"/>
                  </a:lnTo>
                  <a:lnTo>
                    <a:pt x="851" y="511"/>
                  </a:lnTo>
                  <a:lnTo>
                    <a:pt x="85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0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5" name="Freeform 43">
              <a:extLst>
                <a:ext uri="{FF2B5EF4-FFF2-40B4-BE49-F238E27FC236}">
                  <a16:creationId xmlns:a16="http://schemas.microsoft.com/office/drawing/2014/main" id="{1559D76D-F56B-45CD-AA5D-8D8C15E6A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" y="1039"/>
              <a:ext cx="1644" cy="1872"/>
            </a:xfrm>
            <a:custGeom>
              <a:avLst/>
              <a:gdLst>
                <a:gd name="T0" fmla="*/ 340 w 1644"/>
                <a:gd name="T1" fmla="*/ 1872 h 1872"/>
                <a:gd name="T2" fmla="*/ 510 w 1644"/>
                <a:gd name="T3" fmla="*/ 1815 h 1872"/>
                <a:gd name="T4" fmla="*/ 623 w 1644"/>
                <a:gd name="T5" fmla="*/ 1872 h 1872"/>
                <a:gd name="T6" fmla="*/ 680 w 1644"/>
                <a:gd name="T7" fmla="*/ 1815 h 1872"/>
                <a:gd name="T8" fmla="*/ 850 w 1644"/>
                <a:gd name="T9" fmla="*/ 1758 h 1872"/>
                <a:gd name="T10" fmla="*/ 964 w 1644"/>
                <a:gd name="T11" fmla="*/ 1815 h 1872"/>
                <a:gd name="T12" fmla="*/ 1020 w 1644"/>
                <a:gd name="T13" fmla="*/ 1758 h 1872"/>
                <a:gd name="T14" fmla="*/ 1134 w 1644"/>
                <a:gd name="T15" fmla="*/ 1815 h 1872"/>
                <a:gd name="T16" fmla="*/ 1190 w 1644"/>
                <a:gd name="T17" fmla="*/ 1872 h 1872"/>
                <a:gd name="T18" fmla="*/ 1247 w 1644"/>
                <a:gd name="T19" fmla="*/ 1815 h 1872"/>
                <a:gd name="T20" fmla="*/ 1417 w 1644"/>
                <a:gd name="T21" fmla="*/ 1758 h 1872"/>
                <a:gd name="T22" fmla="*/ 1474 w 1644"/>
                <a:gd name="T23" fmla="*/ 1531 h 1872"/>
                <a:gd name="T24" fmla="*/ 1531 w 1644"/>
                <a:gd name="T25" fmla="*/ 1475 h 1872"/>
                <a:gd name="T26" fmla="*/ 1474 w 1644"/>
                <a:gd name="T27" fmla="*/ 1418 h 1872"/>
                <a:gd name="T28" fmla="*/ 1644 w 1644"/>
                <a:gd name="T29" fmla="*/ 1361 h 1872"/>
                <a:gd name="T30" fmla="*/ 1587 w 1644"/>
                <a:gd name="T31" fmla="*/ 1248 h 1872"/>
                <a:gd name="T32" fmla="*/ 1474 w 1644"/>
                <a:gd name="T33" fmla="*/ 1134 h 1872"/>
                <a:gd name="T34" fmla="*/ 1531 w 1644"/>
                <a:gd name="T35" fmla="*/ 1078 h 1872"/>
                <a:gd name="T36" fmla="*/ 1474 w 1644"/>
                <a:gd name="T37" fmla="*/ 964 h 1872"/>
                <a:gd name="T38" fmla="*/ 1531 w 1644"/>
                <a:gd name="T39" fmla="*/ 851 h 1872"/>
                <a:gd name="T40" fmla="*/ 1474 w 1644"/>
                <a:gd name="T41" fmla="*/ 624 h 1872"/>
                <a:gd name="T42" fmla="*/ 1531 w 1644"/>
                <a:gd name="T43" fmla="*/ 454 h 1872"/>
                <a:gd name="T44" fmla="*/ 1474 w 1644"/>
                <a:gd name="T45" fmla="*/ 341 h 1872"/>
                <a:gd name="T46" fmla="*/ 1360 w 1644"/>
                <a:gd name="T47" fmla="*/ 284 h 1872"/>
                <a:gd name="T48" fmla="*/ 1304 w 1644"/>
                <a:gd name="T49" fmla="*/ 227 h 1872"/>
                <a:gd name="T50" fmla="*/ 1247 w 1644"/>
                <a:gd name="T51" fmla="*/ 114 h 1872"/>
                <a:gd name="T52" fmla="*/ 1190 w 1644"/>
                <a:gd name="T53" fmla="*/ 57 h 1872"/>
                <a:gd name="T54" fmla="*/ 1020 w 1644"/>
                <a:gd name="T55" fmla="*/ 0 h 1872"/>
                <a:gd name="T56" fmla="*/ 907 w 1644"/>
                <a:gd name="T57" fmla="*/ 57 h 1872"/>
                <a:gd name="T58" fmla="*/ 793 w 1644"/>
                <a:gd name="T59" fmla="*/ 114 h 1872"/>
                <a:gd name="T60" fmla="*/ 623 w 1644"/>
                <a:gd name="T61" fmla="*/ 57 h 1872"/>
                <a:gd name="T62" fmla="*/ 567 w 1644"/>
                <a:gd name="T63" fmla="*/ 114 h 1872"/>
                <a:gd name="T64" fmla="*/ 623 w 1644"/>
                <a:gd name="T65" fmla="*/ 171 h 1872"/>
                <a:gd name="T66" fmla="*/ 623 w 1644"/>
                <a:gd name="T67" fmla="*/ 284 h 1872"/>
                <a:gd name="T68" fmla="*/ 680 w 1644"/>
                <a:gd name="T69" fmla="*/ 397 h 1872"/>
                <a:gd name="T70" fmla="*/ 623 w 1644"/>
                <a:gd name="T71" fmla="*/ 454 h 1872"/>
                <a:gd name="T72" fmla="*/ 453 w 1644"/>
                <a:gd name="T73" fmla="*/ 511 h 1872"/>
                <a:gd name="T74" fmla="*/ 283 w 1644"/>
                <a:gd name="T75" fmla="*/ 567 h 1872"/>
                <a:gd name="T76" fmla="*/ 226 w 1644"/>
                <a:gd name="T77" fmla="*/ 511 h 1872"/>
                <a:gd name="T78" fmla="*/ 113 w 1644"/>
                <a:gd name="T79" fmla="*/ 738 h 1872"/>
                <a:gd name="T80" fmla="*/ 0 w 1644"/>
                <a:gd name="T81" fmla="*/ 851 h 1872"/>
                <a:gd name="T82" fmla="*/ 56 w 1644"/>
                <a:gd name="T83" fmla="*/ 908 h 1872"/>
                <a:gd name="T84" fmla="*/ 113 w 1644"/>
                <a:gd name="T85" fmla="*/ 1021 h 1872"/>
                <a:gd name="T86" fmla="*/ 226 w 1644"/>
                <a:gd name="T87" fmla="*/ 1248 h 1872"/>
                <a:gd name="T88" fmla="*/ 170 w 1644"/>
                <a:gd name="T89" fmla="*/ 1305 h 1872"/>
                <a:gd name="T90" fmla="*/ 113 w 1644"/>
                <a:gd name="T91" fmla="*/ 1418 h 1872"/>
                <a:gd name="T92" fmla="*/ 170 w 1644"/>
                <a:gd name="T93" fmla="*/ 1815 h 1872"/>
                <a:gd name="T94" fmla="*/ 226 w 1644"/>
                <a:gd name="T95" fmla="*/ 1872 h 1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44" h="1872">
                  <a:moveTo>
                    <a:pt x="226" y="1872"/>
                  </a:moveTo>
                  <a:lnTo>
                    <a:pt x="340" y="1872"/>
                  </a:lnTo>
                  <a:lnTo>
                    <a:pt x="340" y="1815"/>
                  </a:lnTo>
                  <a:lnTo>
                    <a:pt x="510" y="1815"/>
                  </a:lnTo>
                  <a:lnTo>
                    <a:pt x="510" y="1872"/>
                  </a:lnTo>
                  <a:lnTo>
                    <a:pt x="623" y="1872"/>
                  </a:lnTo>
                  <a:lnTo>
                    <a:pt x="623" y="1815"/>
                  </a:lnTo>
                  <a:lnTo>
                    <a:pt x="680" y="1815"/>
                  </a:lnTo>
                  <a:lnTo>
                    <a:pt x="680" y="1758"/>
                  </a:lnTo>
                  <a:lnTo>
                    <a:pt x="850" y="1758"/>
                  </a:lnTo>
                  <a:lnTo>
                    <a:pt x="850" y="1815"/>
                  </a:lnTo>
                  <a:lnTo>
                    <a:pt x="964" y="1815"/>
                  </a:lnTo>
                  <a:lnTo>
                    <a:pt x="964" y="1758"/>
                  </a:lnTo>
                  <a:lnTo>
                    <a:pt x="1020" y="1758"/>
                  </a:lnTo>
                  <a:lnTo>
                    <a:pt x="1020" y="1815"/>
                  </a:lnTo>
                  <a:lnTo>
                    <a:pt x="1134" y="1815"/>
                  </a:lnTo>
                  <a:lnTo>
                    <a:pt x="1134" y="1872"/>
                  </a:lnTo>
                  <a:lnTo>
                    <a:pt x="1190" y="1872"/>
                  </a:lnTo>
                  <a:lnTo>
                    <a:pt x="1190" y="1815"/>
                  </a:lnTo>
                  <a:lnTo>
                    <a:pt x="1247" y="1815"/>
                  </a:lnTo>
                  <a:lnTo>
                    <a:pt x="1247" y="1758"/>
                  </a:lnTo>
                  <a:lnTo>
                    <a:pt x="1417" y="1758"/>
                  </a:lnTo>
                  <a:lnTo>
                    <a:pt x="1417" y="1531"/>
                  </a:lnTo>
                  <a:lnTo>
                    <a:pt x="1474" y="1531"/>
                  </a:lnTo>
                  <a:lnTo>
                    <a:pt x="1474" y="1475"/>
                  </a:lnTo>
                  <a:lnTo>
                    <a:pt x="1531" y="1475"/>
                  </a:lnTo>
                  <a:lnTo>
                    <a:pt x="1531" y="1418"/>
                  </a:lnTo>
                  <a:lnTo>
                    <a:pt x="1474" y="1418"/>
                  </a:lnTo>
                  <a:lnTo>
                    <a:pt x="1474" y="1361"/>
                  </a:lnTo>
                  <a:lnTo>
                    <a:pt x="1644" y="1361"/>
                  </a:lnTo>
                  <a:lnTo>
                    <a:pt x="1644" y="1248"/>
                  </a:lnTo>
                  <a:lnTo>
                    <a:pt x="1587" y="1248"/>
                  </a:lnTo>
                  <a:lnTo>
                    <a:pt x="1587" y="1134"/>
                  </a:lnTo>
                  <a:lnTo>
                    <a:pt x="1474" y="1134"/>
                  </a:lnTo>
                  <a:lnTo>
                    <a:pt x="1474" y="1078"/>
                  </a:lnTo>
                  <a:lnTo>
                    <a:pt x="1531" y="1078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851"/>
                  </a:lnTo>
                  <a:lnTo>
                    <a:pt x="1531" y="851"/>
                  </a:lnTo>
                  <a:lnTo>
                    <a:pt x="1531" y="624"/>
                  </a:lnTo>
                  <a:lnTo>
                    <a:pt x="1474" y="624"/>
                  </a:lnTo>
                  <a:lnTo>
                    <a:pt x="1474" y="454"/>
                  </a:lnTo>
                  <a:lnTo>
                    <a:pt x="1531" y="454"/>
                  </a:lnTo>
                  <a:lnTo>
                    <a:pt x="1531" y="341"/>
                  </a:lnTo>
                  <a:lnTo>
                    <a:pt x="1474" y="341"/>
                  </a:lnTo>
                  <a:lnTo>
                    <a:pt x="1474" y="284"/>
                  </a:lnTo>
                  <a:lnTo>
                    <a:pt x="1360" y="284"/>
                  </a:lnTo>
                  <a:lnTo>
                    <a:pt x="1360" y="227"/>
                  </a:lnTo>
                  <a:lnTo>
                    <a:pt x="1304" y="227"/>
                  </a:lnTo>
                  <a:lnTo>
                    <a:pt x="1304" y="114"/>
                  </a:lnTo>
                  <a:lnTo>
                    <a:pt x="1247" y="114"/>
                  </a:lnTo>
                  <a:lnTo>
                    <a:pt x="1247" y="57"/>
                  </a:lnTo>
                  <a:lnTo>
                    <a:pt x="1190" y="57"/>
                  </a:lnTo>
                  <a:lnTo>
                    <a:pt x="1190" y="0"/>
                  </a:lnTo>
                  <a:lnTo>
                    <a:pt x="1020" y="0"/>
                  </a:lnTo>
                  <a:lnTo>
                    <a:pt x="1020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793" y="114"/>
                  </a:lnTo>
                  <a:lnTo>
                    <a:pt x="793" y="57"/>
                  </a:lnTo>
                  <a:lnTo>
                    <a:pt x="623" y="57"/>
                  </a:lnTo>
                  <a:lnTo>
                    <a:pt x="623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623" y="171"/>
                  </a:lnTo>
                  <a:lnTo>
                    <a:pt x="623" y="227"/>
                  </a:lnTo>
                  <a:lnTo>
                    <a:pt x="623" y="284"/>
                  </a:lnTo>
                  <a:lnTo>
                    <a:pt x="680" y="284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454"/>
                  </a:lnTo>
                  <a:lnTo>
                    <a:pt x="453" y="454"/>
                  </a:lnTo>
                  <a:lnTo>
                    <a:pt x="453" y="511"/>
                  </a:lnTo>
                  <a:lnTo>
                    <a:pt x="283" y="511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226" y="511"/>
                  </a:lnTo>
                  <a:lnTo>
                    <a:pt x="113" y="511"/>
                  </a:lnTo>
                  <a:lnTo>
                    <a:pt x="113" y="738"/>
                  </a:lnTo>
                  <a:lnTo>
                    <a:pt x="0" y="738"/>
                  </a:lnTo>
                  <a:lnTo>
                    <a:pt x="0" y="851"/>
                  </a:lnTo>
                  <a:lnTo>
                    <a:pt x="56" y="851"/>
                  </a:lnTo>
                  <a:lnTo>
                    <a:pt x="56" y="908"/>
                  </a:lnTo>
                  <a:lnTo>
                    <a:pt x="113" y="908"/>
                  </a:lnTo>
                  <a:lnTo>
                    <a:pt x="113" y="1021"/>
                  </a:lnTo>
                  <a:lnTo>
                    <a:pt x="226" y="1021"/>
                  </a:lnTo>
                  <a:lnTo>
                    <a:pt x="226" y="1248"/>
                  </a:lnTo>
                  <a:lnTo>
                    <a:pt x="170" y="1248"/>
                  </a:lnTo>
                  <a:lnTo>
                    <a:pt x="170" y="1305"/>
                  </a:lnTo>
                  <a:lnTo>
                    <a:pt x="113" y="1305"/>
                  </a:lnTo>
                  <a:lnTo>
                    <a:pt x="113" y="1418"/>
                  </a:lnTo>
                  <a:lnTo>
                    <a:pt x="170" y="1418"/>
                  </a:lnTo>
                  <a:lnTo>
                    <a:pt x="170" y="1815"/>
                  </a:lnTo>
                  <a:lnTo>
                    <a:pt x="226" y="1815"/>
                  </a:lnTo>
                  <a:lnTo>
                    <a:pt x="226" y="187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6" name="Freeform 44">
              <a:extLst>
                <a:ext uri="{FF2B5EF4-FFF2-40B4-BE49-F238E27FC236}">
                  <a16:creationId xmlns:a16="http://schemas.microsoft.com/office/drawing/2014/main" id="{354475C8-5AFD-4FEF-8335-8F0D67FB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699"/>
              <a:ext cx="453" cy="624"/>
            </a:xfrm>
            <a:custGeom>
              <a:avLst/>
              <a:gdLst>
                <a:gd name="T0" fmla="*/ 397 w 453"/>
                <a:gd name="T1" fmla="*/ 0 h 624"/>
                <a:gd name="T2" fmla="*/ 226 w 453"/>
                <a:gd name="T3" fmla="*/ 0 h 624"/>
                <a:gd name="T4" fmla="*/ 226 w 453"/>
                <a:gd name="T5" fmla="*/ 57 h 624"/>
                <a:gd name="T6" fmla="*/ 0 w 453"/>
                <a:gd name="T7" fmla="*/ 57 h 624"/>
                <a:gd name="T8" fmla="*/ 0 w 453"/>
                <a:gd name="T9" fmla="*/ 170 h 624"/>
                <a:gd name="T10" fmla="*/ 56 w 453"/>
                <a:gd name="T11" fmla="*/ 170 h 624"/>
                <a:gd name="T12" fmla="*/ 56 w 453"/>
                <a:gd name="T13" fmla="*/ 397 h 624"/>
                <a:gd name="T14" fmla="*/ 113 w 453"/>
                <a:gd name="T15" fmla="*/ 397 h 624"/>
                <a:gd name="T16" fmla="*/ 113 w 453"/>
                <a:gd name="T17" fmla="*/ 454 h 624"/>
                <a:gd name="T18" fmla="*/ 170 w 453"/>
                <a:gd name="T19" fmla="*/ 454 h 624"/>
                <a:gd name="T20" fmla="*/ 170 w 453"/>
                <a:gd name="T21" fmla="*/ 567 h 624"/>
                <a:gd name="T22" fmla="*/ 226 w 453"/>
                <a:gd name="T23" fmla="*/ 567 h 624"/>
                <a:gd name="T24" fmla="*/ 226 w 453"/>
                <a:gd name="T25" fmla="*/ 624 h 624"/>
                <a:gd name="T26" fmla="*/ 340 w 453"/>
                <a:gd name="T27" fmla="*/ 624 h 624"/>
                <a:gd name="T28" fmla="*/ 340 w 453"/>
                <a:gd name="T29" fmla="*/ 397 h 624"/>
                <a:gd name="T30" fmla="*/ 453 w 453"/>
                <a:gd name="T31" fmla="*/ 397 h 624"/>
                <a:gd name="T32" fmla="*/ 453 w 453"/>
                <a:gd name="T33" fmla="*/ 227 h 624"/>
                <a:gd name="T34" fmla="*/ 397 w 453"/>
                <a:gd name="T35" fmla="*/ 227 h 624"/>
                <a:gd name="T36" fmla="*/ 397 w 453"/>
                <a:gd name="T3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624">
                  <a:moveTo>
                    <a:pt x="397" y="0"/>
                  </a:moveTo>
                  <a:lnTo>
                    <a:pt x="226" y="0"/>
                  </a:lnTo>
                  <a:lnTo>
                    <a:pt x="22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340" y="62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77" name="Group 45">
            <a:extLst>
              <a:ext uri="{FF2B5EF4-FFF2-40B4-BE49-F238E27FC236}">
                <a16:creationId xmlns:a16="http://schemas.microsoft.com/office/drawing/2014/main" id="{58314D62-AC38-48C7-93DA-89B97AEDC0B3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3900488"/>
            <a:ext cx="2789238" cy="3870325"/>
            <a:chOff x="3522" y="2457"/>
            <a:chExt cx="1757" cy="2438"/>
          </a:xfrm>
        </p:grpSpPr>
        <p:sp>
          <p:nvSpPr>
            <p:cNvPr id="18478" name="Freeform 46">
              <a:extLst>
                <a:ext uri="{FF2B5EF4-FFF2-40B4-BE49-F238E27FC236}">
                  <a16:creationId xmlns:a16="http://schemas.microsoft.com/office/drawing/2014/main" id="{411E6716-622E-4EAE-ADB4-3E40E4E39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2457"/>
              <a:ext cx="1134" cy="1814"/>
            </a:xfrm>
            <a:custGeom>
              <a:avLst/>
              <a:gdLst>
                <a:gd name="T0" fmla="*/ 964 w 1134"/>
                <a:gd name="T1" fmla="*/ 454 h 1814"/>
                <a:gd name="T2" fmla="*/ 1020 w 1134"/>
                <a:gd name="T3" fmla="*/ 567 h 1814"/>
                <a:gd name="T4" fmla="*/ 1077 w 1134"/>
                <a:gd name="T5" fmla="*/ 510 h 1814"/>
                <a:gd name="T6" fmla="*/ 1134 w 1134"/>
                <a:gd name="T7" fmla="*/ 794 h 1814"/>
                <a:gd name="T8" fmla="*/ 1077 w 1134"/>
                <a:gd name="T9" fmla="*/ 851 h 1814"/>
                <a:gd name="T10" fmla="*/ 1020 w 1134"/>
                <a:gd name="T11" fmla="*/ 907 h 1814"/>
                <a:gd name="T12" fmla="*/ 1077 w 1134"/>
                <a:gd name="T13" fmla="*/ 1021 h 1814"/>
                <a:gd name="T14" fmla="*/ 1134 w 1134"/>
                <a:gd name="T15" fmla="*/ 1077 h 1814"/>
                <a:gd name="T16" fmla="*/ 1077 w 1134"/>
                <a:gd name="T17" fmla="*/ 1191 h 1814"/>
                <a:gd name="T18" fmla="*/ 1134 w 1134"/>
                <a:gd name="T19" fmla="*/ 1361 h 1814"/>
                <a:gd name="T20" fmla="*/ 1020 w 1134"/>
                <a:gd name="T21" fmla="*/ 1418 h 1814"/>
                <a:gd name="T22" fmla="*/ 850 w 1134"/>
                <a:gd name="T23" fmla="*/ 1758 h 1814"/>
                <a:gd name="T24" fmla="*/ 510 w 1134"/>
                <a:gd name="T25" fmla="*/ 1814 h 1814"/>
                <a:gd name="T26" fmla="*/ 397 w 1134"/>
                <a:gd name="T27" fmla="*/ 1588 h 1814"/>
                <a:gd name="T28" fmla="*/ 226 w 1134"/>
                <a:gd name="T29" fmla="*/ 1418 h 1814"/>
                <a:gd name="T30" fmla="*/ 170 w 1134"/>
                <a:gd name="T31" fmla="*/ 1361 h 1814"/>
                <a:gd name="T32" fmla="*/ 226 w 1134"/>
                <a:gd name="T33" fmla="*/ 1247 h 1814"/>
                <a:gd name="T34" fmla="*/ 170 w 1134"/>
                <a:gd name="T35" fmla="*/ 1191 h 1814"/>
                <a:gd name="T36" fmla="*/ 56 w 1134"/>
                <a:gd name="T37" fmla="*/ 1134 h 1814"/>
                <a:gd name="T38" fmla="*/ 0 w 1134"/>
                <a:gd name="T39" fmla="*/ 907 h 1814"/>
                <a:gd name="T40" fmla="*/ 113 w 1134"/>
                <a:gd name="T41" fmla="*/ 851 h 1814"/>
                <a:gd name="T42" fmla="*/ 170 w 1134"/>
                <a:gd name="T43" fmla="*/ 737 h 1814"/>
                <a:gd name="T44" fmla="*/ 283 w 1134"/>
                <a:gd name="T45" fmla="*/ 737 h 1814"/>
                <a:gd name="T46" fmla="*/ 340 w 1134"/>
                <a:gd name="T47" fmla="*/ 794 h 1814"/>
                <a:gd name="T48" fmla="*/ 397 w 1134"/>
                <a:gd name="T49" fmla="*/ 624 h 1814"/>
                <a:gd name="T50" fmla="*/ 453 w 1134"/>
                <a:gd name="T51" fmla="*/ 567 h 1814"/>
                <a:gd name="T52" fmla="*/ 567 w 1134"/>
                <a:gd name="T53" fmla="*/ 283 h 1814"/>
                <a:gd name="T54" fmla="*/ 510 w 1134"/>
                <a:gd name="T55" fmla="*/ 227 h 1814"/>
                <a:gd name="T56" fmla="*/ 453 w 1134"/>
                <a:gd name="T57" fmla="*/ 170 h 1814"/>
                <a:gd name="T58" fmla="*/ 510 w 1134"/>
                <a:gd name="T59" fmla="*/ 0 h 1814"/>
                <a:gd name="T60" fmla="*/ 623 w 1134"/>
                <a:gd name="T61" fmla="*/ 57 h 1814"/>
                <a:gd name="T62" fmla="*/ 737 w 1134"/>
                <a:gd name="T63" fmla="*/ 0 h 1814"/>
                <a:gd name="T64" fmla="*/ 680 w 1134"/>
                <a:gd name="T65" fmla="*/ 113 h 1814"/>
                <a:gd name="T66" fmla="*/ 794 w 1134"/>
                <a:gd name="T67" fmla="*/ 227 h 1814"/>
                <a:gd name="T68" fmla="*/ 850 w 1134"/>
                <a:gd name="T69" fmla="*/ 283 h 1814"/>
                <a:gd name="T70" fmla="*/ 964 w 1134"/>
                <a:gd name="T71" fmla="*/ 39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34" h="1814">
                  <a:moveTo>
                    <a:pt x="964" y="397"/>
                  </a:moveTo>
                  <a:lnTo>
                    <a:pt x="964" y="454"/>
                  </a:lnTo>
                  <a:lnTo>
                    <a:pt x="1020" y="454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794"/>
                  </a:lnTo>
                  <a:lnTo>
                    <a:pt x="1077" y="794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907"/>
                  </a:lnTo>
                  <a:lnTo>
                    <a:pt x="1077" y="907"/>
                  </a:lnTo>
                  <a:lnTo>
                    <a:pt x="1077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91"/>
                  </a:lnTo>
                  <a:lnTo>
                    <a:pt x="1134" y="1191"/>
                  </a:lnTo>
                  <a:lnTo>
                    <a:pt x="1134" y="1361"/>
                  </a:lnTo>
                  <a:lnTo>
                    <a:pt x="1020" y="1361"/>
                  </a:lnTo>
                  <a:lnTo>
                    <a:pt x="1020" y="1418"/>
                  </a:lnTo>
                  <a:lnTo>
                    <a:pt x="850" y="1418"/>
                  </a:lnTo>
                  <a:lnTo>
                    <a:pt x="850" y="1758"/>
                  </a:lnTo>
                  <a:lnTo>
                    <a:pt x="510" y="1758"/>
                  </a:lnTo>
                  <a:lnTo>
                    <a:pt x="510" y="1814"/>
                  </a:lnTo>
                  <a:lnTo>
                    <a:pt x="397" y="1814"/>
                  </a:lnTo>
                  <a:lnTo>
                    <a:pt x="397" y="1588"/>
                  </a:lnTo>
                  <a:lnTo>
                    <a:pt x="226" y="1588"/>
                  </a:lnTo>
                  <a:lnTo>
                    <a:pt x="226" y="1418"/>
                  </a:lnTo>
                  <a:lnTo>
                    <a:pt x="170" y="1418"/>
                  </a:lnTo>
                  <a:lnTo>
                    <a:pt x="170" y="1361"/>
                  </a:lnTo>
                  <a:lnTo>
                    <a:pt x="226" y="1361"/>
                  </a:lnTo>
                  <a:lnTo>
                    <a:pt x="226" y="1247"/>
                  </a:lnTo>
                  <a:lnTo>
                    <a:pt x="170" y="1247"/>
                  </a:lnTo>
                  <a:lnTo>
                    <a:pt x="170" y="1191"/>
                  </a:lnTo>
                  <a:lnTo>
                    <a:pt x="56" y="1191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397"/>
                  </a:lnTo>
                  <a:lnTo>
                    <a:pt x="964" y="397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9" name="Freeform 47">
              <a:extLst>
                <a:ext uri="{FF2B5EF4-FFF2-40B4-BE49-F238E27FC236}">
                  <a16:creationId xmlns:a16="http://schemas.microsoft.com/office/drawing/2014/main" id="{15199299-1526-471E-8993-21BDC9E88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875"/>
              <a:ext cx="284" cy="510"/>
            </a:xfrm>
            <a:custGeom>
              <a:avLst/>
              <a:gdLst>
                <a:gd name="T0" fmla="*/ 0 w 284"/>
                <a:gd name="T1" fmla="*/ 0 h 510"/>
                <a:gd name="T2" fmla="*/ 0 w 284"/>
                <a:gd name="T3" fmla="*/ 340 h 510"/>
                <a:gd name="T4" fmla="*/ 57 w 284"/>
                <a:gd name="T5" fmla="*/ 340 h 510"/>
                <a:gd name="T6" fmla="*/ 57 w 284"/>
                <a:gd name="T7" fmla="*/ 453 h 510"/>
                <a:gd name="T8" fmla="*/ 114 w 284"/>
                <a:gd name="T9" fmla="*/ 453 h 510"/>
                <a:gd name="T10" fmla="*/ 114 w 284"/>
                <a:gd name="T11" fmla="*/ 510 h 510"/>
                <a:gd name="T12" fmla="*/ 284 w 284"/>
                <a:gd name="T13" fmla="*/ 510 h 510"/>
                <a:gd name="T14" fmla="*/ 284 w 284"/>
                <a:gd name="T15" fmla="*/ 56 h 510"/>
                <a:gd name="T16" fmla="*/ 170 w 284"/>
                <a:gd name="T17" fmla="*/ 56 h 510"/>
                <a:gd name="T18" fmla="*/ 170 w 284"/>
                <a:gd name="T19" fmla="*/ 0 h 510"/>
                <a:gd name="T20" fmla="*/ 0 w 284"/>
                <a:gd name="T2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510">
                  <a:moveTo>
                    <a:pt x="0" y="0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284" y="51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0" name="Freeform 48">
              <a:extLst>
                <a:ext uri="{FF2B5EF4-FFF2-40B4-BE49-F238E27FC236}">
                  <a16:creationId xmlns:a16="http://schemas.microsoft.com/office/drawing/2014/main" id="{760D2425-7B0C-4DC7-ADC3-FEBFD4BDA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4215"/>
              <a:ext cx="624" cy="680"/>
            </a:xfrm>
            <a:custGeom>
              <a:avLst/>
              <a:gdLst>
                <a:gd name="T0" fmla="*/ 57 w 624"/>
                <a:gd name="T1" fmla="*/ 56 h 680"/>
                <a:gd name="T2" fmla="*/ 57 w 624"/>
                <a:gd name="T3" fmla="*/ 397 h 680"/>
                <a:gd name="T4" fmla="*/ 0 w 624"/>
                <a:gd name="T5" fmla="*/ 397 h 680"/>
                <a:gd name="T6" fmla="*/ 0 w 624"/>
                <a:gd name="T7" fmla="*/ 567 h 680"/>
                <a:gd name="T8" fmla="*/ 57 w 624"/>
                <a:gd name="T9" fmla="*/ 567 h 680"/>
                <a:gd name="T10" fmla="*/ 57 w 624"/>
                <a:gd name="T11" fmla="*/ 623 h 680"/>
                <a:gd name="T12" fmla="*/ 113 w 624"/>
                <a:gd name="T13" fmla="*/ 623 h 680"/>
                <a:gd name="T14" fmla="*/ 113 w 624"/>
                <a:gd name="T15" fmla="*/ 680 h 680"/>
                <a:gd name="T16" fmla="*/ 283 w 624"/>
                <a:gd name="T17" fmla="*/ 680 h 680"/>
                <a:gd name="T18" fmla="*/ 283 w 624"/>
                <a:gd name="T19" fmla="*/ 567 h 680"/>
                <a:gd name="T20" fmla="*/ 454 w 624"/>
                <a:gd name="T21" fmla="*/ 567 h 680"/>
                <a:gd name="T22" fmla="*/ 454 w 624"/>
                <a:gd name="T23" fmla="*/ 453 h 680"/>
                <a:gd name="T24" fmla="*/ 510 w 624"/>
                <a:gd name="T25" fmla="*/ 453 h 680"/>
                <a:gd name="T26" fmla="*/ 510 w 624"/>
                <a:gd name="T27" fmla="*/ 283 h 680"/>
                <a:gd name="T28" fmla="*/ 624 w 624"/>
                <a:gd name="T29" fmla="*/ 283 h 680"/>
                <a:gd name="T30" fmla="*/ 624 w 624"/>
                <a:gd name="T31" fmla="*/ 113 h 680"/>
                <a:gd name="T32" fmla="*/ 567 w 624"/>
                <a:gd name="T33" fmla="*/ 113 h 680"/>
                <a:gd name="T34" fmla="*/ 567 w 624"/>
                <a:gd name="T35" fmla="*/ 0 h 680"/>
                <a:gd name="T36" fmla="*/ 170 w 624"/>
                <a:gd name="T37" fmla="*/ 0 h 680"/>
                <a:gd name="T38" fmla="*/ 170 w 624"/>
                <a:gd name="T39" fmla="*/ 56 h 680"/>
                <a:gd name="T40" fmla="*/ 113 w 624"/>
                <a:gd name="T41" fmla="*/ 56 h 680"/>
                <a:gd name="T42" fmla="*/ 57 w 624"/>
                <a:gd name="T43" fmla="*/ 5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4" h="680">
                  <a:moveTo>
                    <a:pt x="57" y="56"/>
                  </a:move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10" y="453"/>
                  </a:lnTo>
                  <a:lnTo>
                    <a:pt x="510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57" y="56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1" name="Freeform 49">
              <a:extLst>
                <a:ext uri="{FF2B5EF4-FFF2-40B4-BE49-F238E27FC236}">
                  <a16:creationId xmlns:a16="http://schemas.microsoft.com/office/drawing/2014/main" id="{F0DE5DC9-5908-48B4-B629-704A9429DE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4442"/>
              <a:ext cx="454" cy="226"/>
            </a:xfrm>
            <a:custGeom>
              <a:avLst/>
              <a:gdLst>
                <a:gd name="T0" fmla="*/ 397 w 454"/>
                <a:gd name="T1" fmla="*/ 113 h 226"/>
                <a:gd name="T2" fmla="*/ 397 w 454"/>
                <a:gd name="T3" fmla="*/ 56 h 226"/>
                <a:gd name="T4" fmla="*/ 454 w 454"/>
                <a:gd name="T5" fmla="*/ 56 h 226"/>
                <a:gd name="T6" fmla="*/ 454 w 454"/>
                <a:gd name="T7" fmla="*/ 0 h 226"/>
                <a:gd name="T8" fmla="*/ 113 w 454"/>
                <a:gd name="T9" fmla="*/ 0 h 226"/>
                <a:gd name="T10" fmla="*/ 113 w 454"/>
                <a:gd name="T11" fmla="*/ 56 h 226"/>
                <a:gd name="T12" fmla="*/ 57 w 454"/>
                <a:gd name="T13" fmla="*/ 56 h 226"/>
                <a:gd name="T14" fmla="*/ 57 w 454"/>
                <a:gd name="T15" fmla="*/ 113 h 226"/>
                <a:gd name="T16" fmla="*/ 0 w 454"/>
                <a:gd name="T17" fmla="*/ 113 h 226"/>
                <a:gd name="T18" fmla="*/ 0 w 454"/>
                <a:gd name="T19" fmla="*/ 170 h 226"/>
                <a:gd name="T20" fmla="*/ 57 w 454"/>
                <a:gd name="T21" fmla="*/ 170 h 226"/>
                <a:gd name="T22" fmla="*/ 57 w 454"/>
                <a:gd name="T23" fmla="*/ 226 h 226"/>
                <a:gd name="T24" fmla="*/ 170 w 454"/>
                <a:gd name="T25" fmla="*/ 226 h 226"/>
                <a:gd name="T26" fmla="*/ 170 w 454"/>
                <a:gd name="T27" fmla="*/ 113 h 226"/>
                <a:gd name="T28" fmla="*/ 397 w 454"/>
                <a:gd name="T29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226">
                  <a:moveTo>
                    <a:pt x="397" y="113"/>
                  </a:moveTo>
                  <a:lnTo>
                    <a:pt x="39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397" y="113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2" name="Freeform 50">
              <a:extLst>
                <a:ext uri="{FF2B5EF4-FFF2-40B4-BE49-F238E27FC236}">
                  <a16:creationId xmlns:a16="http://schemas.microsoft.com/office/drawing/2014/main" id="{06297B3A-4CE8-438F-BD23-558448CD5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421"/>
              <a:ext cx="737" cy="1134"/>
            </a:xfrm>
            <a:custGeom>
              <a:avLst/>
              <a:gdLst>
                <a:gd name="T0" fmla="*/ 114 w 737"/>
                <a:gd name="T1" fmla="*/ 340 h 1134"/>
                <a:gd name="T2" fmla="*/ 114 w 737"/>
                <a:gd name="T3" fmla="*/ 397 h 1134"/>
                <a:gd name="T4" fmla="*/ 0 w 737"/>
                <a:gd name="T5" fmla="*/ 397 h 1134"/>
                <a:gd name="T6" fmla="*/ 0 w 737"/>
                <a:gd name="T7" fmla="*/ 510 h 1134"/>
                <a:gd name="T8" fmla="*/ 114 w 737"/>
                <a:gd name="T9" fmla="*/ 510 h 1134"/>
                <a:gd name="T10" fmla="*/ 114 w 737"/>
                <a:gd name="T11" fmla="*/ 964 h 1134"/>
                <a:gd name="T12" fmla="*/ 284 w 737"/>
                <a:gd name="T13" fmla="*/ 964 h 1134"/>
                <a:gd name="T14" fmla="*/ 284 w 737"/>
                <a:gd name="T15" fmla="*/ 907 h 1134"/>
                <a:gd name="T16" fmla="*/ 341 w 737"/>
                <a:gd name="T17" fmla="*/ 907 h 1134"/>
                <a:gd name="T18" fmla="*/ 341 w 737"/>
                <a:gd name="T19" fmla="*/ 1021 h 1134"/>
                <a:gd name="T20" fmla="*/ 397 w 737"/>
                <a:gd name="T21" fmla="*/ 1021 h 1134"/>
                <a:gd name="T22" fmla="*/ 397 w 737"/>
                <a:gd name="T23" fmla="*/ 1134 h 1134"/>
                <a:gd name="T24" fmla="*/ 624 w 737"/>
                <a:gd name="T25" fmla="*/ 1134 h 1134"/>
                <a:gd name="T26" fmla="*/ 624 w 737"/>
                <a:gd name="T27" fmla="*/ 1077 h 1134"/>
                <a:gd name="T28" fmla="*/ 681 w 737"/>
                <a:gd name="T29" fmla="*/ 1077 h 1134"/>
                <a:gd name="T30" fmla="*/ 681 w 737"/>
                <a:gd name="T31" fmla="*/ 794 h 1134"/>
                <a:gd name="T32" fmla="*/ 567 w 737"/>
                <a:gd name="T33" fmla="*/ 794 h 1134"/>
                <a:gd name="T34" fmla="*/ 567 w 737"/>
                <a:gd name="T35" fmla="*/ 850 h 1134"/>
                <a:gd name="T36" fmla="*/ 511 w 737"/>
                <a:gd name="T37" fmla="*/ 850 h 1134"/>
                <a:gd name="T38" fmla="*/ 511 w 737"/>
                <a:gd name="T39" fmla="*/ 737 h 1134"/>
                <a:gd name="T40" fmla="*/ 454 w 737"/>
                <a:gd name="T41" fmla="*/ 737 h 1134"/>
                <a:gd name="T42" fmla="*/ 453 w 737"/>
                <a:gd name="T43" fmla="*/ 566 h 1134"/>
                <a:gd name="T44" fmla="*/ 511 w 737"/>
                <a:gd name="T45" fmla="*/ 567 h 1134"/>
                <a:gd name="T46" fmla="*/ 511 w 737"/>
                <a:gd name="T47" fmla="*/ 510 h 1134"/>
                <a:gd name="T48" fmla="*/ 567 w 737"/>
                <a:gd name="T49" fmla="*/ 510 h 1134"/>
                <a:gd name="T50" fmla="*/ 567 w 737"/>
                <a:gd name="T51" fmla="*/ 340 h 1134"/>
                <a:gd name="T52" fmla="*/ 624 w 737"/>
                <a:gd name="T53" fmla="*/ 340 h 1134"/>
                <a:gd name="T54" fmla="*/ 624 w 737"/>
                <a:gd name="T55" fmla="*/ 170 h 1134"/>
                <a:gd name="T56" fmla="*/ 737 w 737"/>
                <a:gd name="T57" fmla="*/ 170 h 1134"/>
                <a:gd name="T58" fmla="*/ 737 w 737"/>
                <a:gd name="T59" fmla="*/ 113 h 1134"/>
                <a:gd name="T60" fmla="*/ 624 w 737"/>
                <a:gd name="T61" fmla="*/ 113 h 1134"/>
                <a:gd name="T62" fmla="*/ 624 w 737"/>
                <a:gd name="T63" fmla="*/ 57 h 1134"/>
                <a:gd name="T64" fmla="*/ 567 w 737"/>
                <a:gd name="T65" fmla="*/ 57 h 1134"/>
                <a:gd name="T66" fmla="*/ 567 w 737"/>
                <a:gd name="T67" fmla="*/ 0 h 1134"/>
                <a:gd name="T68" fmla="*/ 454 w 737"/>
                <a:gd name="T69" fmla="*/ 0 h 1134"/>
                <a:gd name="T70" fmla="*/ 454 w 737"/>
                <a:gd name="T71" fmla="*/ 57 h 1134"/>
                <a:gd name="T72" fmla="*/ 397 w 737"/>
                <a:gd name="T73" fmla="*/ 57 h 1134"/>
                <a:gd name="T74" fmla="*/ 397 w 737"/>
                <a:gd name="T75" fmla="*/ 113 h 1134"/>
                <a:gd name="T76" fmla="*/ 341 w 737"/>
                <a:gd name="T77" fmla="*/ 113 h 1134"/>
                <a:gd name="T78" fmla="*/ 341 w 737"/>
                <a:gd name="T79" fmla="*/ 227 h 1134"/>
                <a:gd name="T80" fmla="*/ 227 w 737"/>
                <a:gd name="T81" fmla="*/ 227 h 1134"/>
                <a:gd name="T82" fmla="*/ 227 w 737"/>
                <a:gd name="T83" fmla="*/ 283 h 1134"/>
                <a:gd name="T84" fmla="*/ 170 w 737"/>
                <a:gd name="T85" fmla="*/ 283 h 1134"/>
                <a:gd name="T86" fmla="*/ 170 w 737"/>
                <a:gd name="T87" fmla="*/ 340 h 1134"/>
                <a:gd name="T88" fmla="*/ 114 w 737"/>
                <a:gd name="T89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134">
                  <a:moveTo>
                    <a:pt x="114" y="340"/>
                  </a:moveTo>
                  <a:lnTo>
                    <a:pt x="114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624" y="1134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850"/>
                  </a:lnTo>
                  <a:lnTo>
                    <a:pt x="511" y="850"/>
                  </a:lnTo>
                  <a:lnTo>
                    <a:pt x="511" y="737"/>
                  </a:lnTo>
                  <a:lnTo>
                    <a:pt x="454" y="737"/>
                  </a:lnTo>
                  <a:lnTo>
                    <a:pt x="453" y="566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567" y="510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4" y="34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83" name="Group 51">
            <a:extLst>
              <a:ext uri="{FF2B5EF4-FFF2-40B4-BE49-F238E27FC236}">
                <a16:creationId xmlns:a16="http://schemas.microsoft.com/office/drawing/2014/main" id="{999F9017-F1ED-480E-84A9-0BF8BA7AE13C}"/>
              </a:ext>
            </a:extLst>
          </p:cNvPr>
          <p:cNvGrpSpPr>
            <a:grpSpLocks/>
          </p:cNvGrpSpPr>
          <p:nvPr/>
        </p:nvGrpSpPr>
        <p:grpSpPr bwMode="auto">
          <a:xfrm>
            <a:off x="8245475" y="6421438"/>
            <a:ext cx="530225" cy="133350"/>
            <a:chOff x="1366" y="812"/>
            <a:chExt cx="334" cy="84"/>
          </a:xfrm>
        </p:grpSpPr>
        <p:sp>
          <p:nvSpPr>
            <p:cNvPr id="18484" name="WordArt 52">
              <a:extLst>
                <a:ext uri="{FF2B5EF4-FFF2-40B4-BE49-F238E27FC236}">
                  <a16:creationId xmlns:a16="http://schemas.microsoft.com/office/drawing/2014/main" id="{5399E270-B205-4A15-BC09-875F87A3E2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6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瀬戸内市</a:t>
              </a:r>
            </a:p>
          </p:txBody>
        </p:sp>
        <p:sp>
          <p:nvSpPr>
            <p:cNvPr id="18485" name="WordArt 53">
              <a:extLst>
                <a:ext uri="{FF2B5EF4-FFF2-40B4-BE49-F238E27FC236}">
                  <a16:creationId xmlns:a16="http://schemas.microsoft.com/office/drawing/2014/main" id="{66892C14-6E2E-43FB-9EB0-70151634C0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7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瀬戸内市</a:t>
              </a:r>
            </a:p>
          </p:txBody>
        </p:sp>
      </p:grpSp>
      <p:grpSp>
        <p:nvGrpSpPr>
          <p:cNvPr id="18486" name="Group 54">
            <a:extLst>
              <a:ext uri="{FF2B5EF4-FFF2-40B4-BE49-F238E27FC236}">
                <a16:creationId xmlns:a16="http://schemas.microsoft.com/office/drawing/2014/main" id="{22B633CC-B99C-47DC-BBDA-A883C3ECD42F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6061075"/>
            <a:ext cx="396875" cy="133350"/>
            <a:chOff x="573" y="812"/>
            <a:chExt cx="250" cy="84"/>
          </a:xfrm>
        </p:grpSpPr>
        <p:sp>
          <p:nvSpPr>
            <p:cNvPr id="18487" name="WordArt 55">
              <a:extLst>
                <a:ext uri="{FF2B5EF4-FFF2-40B4-BE49-F238E27FC236}">
                  <a16:creationId xmlns:a16="http://schemas.microsoft.com/office/drawing/2014/main" id="{59749AC8-5C86-403F-B17A-E600A9B7AD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岡山市</a:t>
              </a:r>
            </a:p>
          </p:txBody>
        </p:sp>
        <p:sp>
          <p:nvSpPr>
            <p:cNvPr id="18488" name="WordArt 56">
              <a:extLst>
                <a:ext uri="{FF2B5EF4-FFF2-40B4-BE49-F238E27FC236}">
                  <a16:creationId xmlns:a16="http://schemas.microsoft.com/office/drawing/2014/main" id="{49FF30FC-6A1D-47EC-9B99-CD15555281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岡山市</a:t>
              </a:r>
            </a:p>
          </p:txBody>
        </p:sp>
      </p:grpSp>
      <p:grpSp>
        <p:nvGrpSpPr>
          <p:cNvPr id="18489" name="Group 57">
            <a:extLst>
              <a:ext uri="{FF2B5EF4-FFF2-40B4-BE49-F238E27FC236}">
                <a16:creationId xmlns:a16="http://schemas.microsoft.com/office/drawing/2014/main" id="{033A6698-C3A3-4E89-B151-99185FAFD22B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5656263"/>
            <a:ext cx="274638" cy="133350"/>
            <a:chOff x="174" y="812"/>
            <a:chExt cx="173" cy="84"/>
          </a:xfrm>
        </p:grpSpPr>
        <p:sp>
          <p:nvSpPr>
            <p:cNvPr id="18490" name="WordArt 58">
              <a:extLst>
                <a:ext uri="{FF2B5EF4-FFF2-40B4-BE49-F238E27FC236}">
                  <a16:creationId xmlns:a16="http://schemas.microsoft.com/office/drawing/2014/main" id="{594D14EC-B735-425C-BD04-52FECB0E39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4" y="81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8491" name="WordArt 59">
              <a:extLst>
                <a:ext uri="{FF2B5EF4-FFF2-40B4-BE49-F238E27FC236}">
                  <a16:creationId xmlns:a16="http://schemas.microsoft.com/office/drawing/2014/main" id="{B8A7F5F6-8B8A-4E62-9676-CD5C83026F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" y="81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8492" name="Group 60">
            <a:extLst>
              <a:ext uri="{FF2B5EF4-FFF2-40B4-BE49-F238E27FC236}">
                <a16:creationId xmlns:a16="http://schemas.microsoft.com/office/drawing/2014/main" id="{389D65E8-FDA2-4876-B9BA-D16908587BF7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6465888"/>
            <a:ext cx="274637" cy="133350"/>
            <a:chOff x="174" y="956"/>
            <a:chExt cx="173" cy="84"/>
          </a:xfrm>
        </p:grpSpPr>
        <p:sp>
          <p:nvSpPr>
            <p:cNvPr id="18493" name="WordArt 61">
              <a:extLst>
                <a:ext uri="{FF2B5EF4-FFF2-40B4-BE49-F238E27FC236}">
                  <a16:creationId xmlns:a16="http://schemas.microsoft.com/office/drawing/2014/main" id="{EEBE65F6-0BB5-4FC9-B778-A0B9DF7F27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4" y="95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18494" name="WordArt 62">
              <a:extLst>
                <a:ext uri="{FF2B5EF4-FFF2-40B4-BE49-F238E27FC236}">
                  <a16:creationId xmlns:a16="http://schemas.microsoft.com/office/drawing/2014/main" id="{93F7146F-505B-4862-880C-D425E155E3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" y="95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18495" name="Group 63">
            <a:extLst>
              <a:ext uri="{FF2B5EF4-FFF2-40B4-BE49-F238E27FC236}">
                <a16:creationId xmlns:a16="http://schemas.microsoft.com/office/drawing/2014/main" id="{E9CE98C1-8749-46AF-80BB-89EB184ECED1}"/>
              </a:ext>
            </a:extLst>
          </p:cNvPr>
          <p:cNvGrpSpPr>
            <a:grpSpLocks/>
          </p:cNvGrpSpPr>
          <p:nvPr/>
        </p:nvGrpSpPr>
        <p:grpSpPr bwMode="auto">
          <a:xfrm>
            <a:off x="6445250" y="7050088"/>
            <a:ext cx="274638" cy="133350"/>
            <a:chOff x="232" y="1296"/>
            <a:chExt cx="173" cy="84"/>
          </a:xfrm>
        </p:grpSpPr>
        <p:sp>
          <p:nvSpPr>
            <p:cNvPr id="18496" name="WordArt 64">
              <a:extLst>
                <a:ext uri="{FF2B5EF4-FFF2-40B4-BE49-F238E27FC236}">
                  <a16:creationId xmlns:a16="http://schemas.microsoft.com/office/drawing/2014/main" id="{568427F0-9227-4F91-8121-8987F5E16C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29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8497" name="WordArt 65">
              <a:extLst>
                <a:ext uri="{FF2B5EF4-FFF2-40B4-BE49-F238E27FC236}">
                  <a16:creationId xmlns:a16="http://schemas.microsoft.com/office/drawing/2014/main" id="{D4323641-6AEC-4E59-95CA-32B54FAFDB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29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8498" name="Group 66">
            <a:extLst>
              <a:ext uri="{FF2B5EF4-FFF2-40B4-BE49-F238E27FC236}">
                <a16:creationId xmlns:a16="http://schemas.microsoft.com/office/drawing/2014/main" id="{7D5E4BDD-FF73-4002-A022-A9903E45E309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6240463"/>
            <a:ext cx="274637" cy="133350"/>
            <a:chOff x="232" y="1183"/>
            <a:chExt cx="173" cy="84"/>
          </a:xfrm>
        </p:grpSpPr>
        <p:sp>
          <p:nvSpPr>
            <p:cNvPr id="18499" name="WordArt 67">
              <a:extLst>
                <a:ext uri="{FF2B5EF4-FFF2-40B4-BE49-F238E27FC236}">
                  <a16:creationId xmlns:a16="http://schemas.microsoft.com/office/drawing/2014/main" id="{1E245A62-7BA7-470C-BBE2-5EB568EDF6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18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8500" name="WordArt 68">
              <a:extLst>
                <a:ext uri="{FF2B5EF4-FFF2-40B4-BE49-F238E27FC236}">
                  <a16:creationId xmlns:a16="http://schemas.microsoft.com/office/drawing/2014/main" id="{89DB290E-DF43-4834-9EF4-BAD043CF57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18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8501" name="Group 69">
            <a:extLst>
              <a:ext uri="{FF2B5EF4-FFF2-40B4-BE49-F238E27FC236}">
                <a16:creationId xmlns:a16="http://schemas.microsoft.com/office/drawing/2014/main" id="{AE5161D1-13CD-474D-A915-AD25E113B9C8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7726363"/>
            <a:ext cx="396875" cy="133350"/>
            <a:chOff x="913" y="729"/>
            <a:chExt cx="250" cy="84"/>
          </a:xfrm>
        </p:grpSpPr>
        <p:sp>
          <p:nvSpPr>
            <p:cNvPr id="18502" name="WordArt 70">
              <a:extLst>
                <a:ext uri="{FF2B5EF4-FFF2-40B4-BE49-F238E27FC236}">
                  <a16:creationId xmlns:a16="http://schemas.microsoft.com/office/drawing/2014/main" id="{3B61C45D-0396-4831-87C1-543EA0902A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笠岡市</a:t>
              </a:r>
            </a:p>
          </p:txBody>
        </p:sp>
        <p:sp>
          <p:nvSpPr>
            <p:cNvPr id="18503" name="WordArt 71">
              <a:extLst>
                <a:ext uri="{FF2B5EF4-FFF2-40B4-BE49-F238E27FC236}">
                  <a16:creationId xmlns:a16="http://schemas.microsoft.com/office/drawing/2014/main" id="{466D1C73-6BD3-4E15-9A57-3F60E80A4F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笠岡市</a:t>
              </a:r>
            </a:p>
          </p:txBody>
        </p:sp>
      </p:grpSp>
      <p:grpSp>
        <p:nvGrpSpPr>
          <p:cNvPr id="18504" name="Group 72">
            <a:extLst>
              <a:ext uri="{FF2B5EF4-FFF2-40B4-BE49-F238E27FC236}">
                <a16:creationId xmlns:a16="http://schemas.microsoft.com/office/drawing/2014/main" id="{19756F77-34F7-4959-8E3A-A0A47A6307F8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1514475"/>
            <a:ext cx="530225" cy="133350"/>
            <a:chOff x="1374" y="1069"/>
            <a:chExt cx="334" cy="84"/>
          </a:xfrm>
        </p:grpSpPr>
        <p:sp>
          <p:nvSpPr>
            <p:cNvPr id="18505" name="WordArt 73">
              <a:extLst>
                <a:ext uri="{FF2B5EF4-FFF2-40B4-BE49-F238E27FC236}">
                  <a16:creationId xmlns:a16="http://schemas.microsoft.com/office/drawing/2014/main" id="{812B6094-8282-49FA-9231-125C7FD4CD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4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西粟倉村</a:t>
              </a:r>
            </a:p>
          </p:txBody>
        </p:sp>
        <p:sp>
          <p:nvSpPr>
            <p:cNvPr id="18506" name="WordArt 74">
              <a:extLst>
                <a:ext uri="{FF2B5EF4-FFF2-40B4-BE49-F238E27FC236}">
                  <a16:creationId xmlns:a16="http://schemas.microsoft.com/office/drawing/2014/main" id="{93C6A734-848F-4332-B3E1-3295BB5B4A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5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西粟倉村</a:t>
              </a:r>
            </a:p>
          </p:txBody>
        </p:sp>
      </p:grpSp>
      <p:grpSp>
        <p:nvGrpSpPr>
          <p:cNvPr id="18507" name="Group 75">
            <a:extLst>
              <a:ext uri="{FF2B5EF4-FFF2-40B4-BE49-F238E27FC236}">
                <a16:creationId xmlns:a16="http://schemas.microsoft.com/office/drawing/2014/main" id="{6C7AE3B5-12E7-49A6-AE21-A4A2F00B574D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4035425"/>
            <a:ext cx="530225" cy="133350"/>
            <a:chOff x="1479" y="1296"/>
            <a:chExt cx="334" cy="84"/>
          </a:xfrm>
        </p:grpSpPr>
        <p:sp>
          <p:nvSpPr>
            <p:cNvPr id="18508" name="WordArt 76">
              <a:extLst>
                <a:ext uri="{FF2B5EF4-FFF2-40B4-BE49-F238E27FC236}">
                  <a16:creationId xmlns:a16="http://schemas.microsoft.com/office/drawing/2014/main" id="{924F1A3A-CE0B-4BE1-849C-000D3CD8F6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9" y="129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久米南町</a:t>
              </a:r>
            </a:p>
          </p:txBody>
        </p:sp>
        <p:sp>
          <p:nvSpPr>
            <p:cNvPr id="18509" name="WordArt 77">
              <a:extLst>
                <a:ext uri="{FF2B5EF4-FFF2-40B4-BE49-F238E27FC236}">
                  <a16:creationId xmlns:a16="http://schemas.microsoft.com/office/drawing/2014/main" id="{A65503C7-0235-4FDC-BB0A-C5AF28410F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29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久米南町</a:t>
              </a:r>
            </a:p>
          </p:txBody>
        </p:sp>
      </p:grpSp>
      <p:grpSp>
        <p:nvGrpSpPr>
          <p:cNvPr id="18510" name="Group 78">
            <a:extLst>
              <a:ext uri="{FF2B5EF4-FFF2-40B4-BE49-F238E27FC236}">
                <a16:creationId xmlns:a16="http://schemas.microsoft.com/office/drawing/2014/main" id="{6B40B491-422E-44E1-BF99-A1A4105F1FB6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4665663"/>
            <a:ext cx="530225" cy="133350"/>
            <a:chOff x="1479" y="1636"/>
            <a:chExt cx="334" cy="84"/>
          </a:xfrm>
        </p:grpSpPr>
        <p:sp>
          <p:nvSpPr>
            <p:cNvPr id="18511" name="WordArt 79">
              <a:extLst>
                <a:ext uri="{FF2B5EF4-FFF2-40B4-BE49-F238E27FC236}">
                  <a16:creationId xmlns:a16="http://schemas.microsoft.com/office/drawing/2014/main" id="{8603C1D1-BE98-4DB3-8E80-A548BBE774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9" y="163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吉備中央町</a:t>
              </a:r>
            </a:p>
          </p:txBody>
        </p:sp>
        <p:sp>
          <p:nvSpPr>
            <p:cNvPr id="18512" name="WordArt 80">
              <a:extLst>
                <a:ext uri="{FF2B5EF4-FFF2-40B4-BE49-F238E27FC236}">
                  <a16:creationId xmlns:a16="http://schemas.microsoft.com/office/drawing/2014/main" id="{42701146-1CAA-4E79-A533-2358DCBB7A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63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吉備中央町</a:t>
              </a:r>
            </a:p>
          </p:txBody>
        </p:sp>
      </p:grpSp>
      <p:grpSp>
        <p:nvGrpSpPr>
          <p:cNvPr id="18513" name="Group 81">
            <a:extLst>
              <a:ext uri="{FF2B5EF4-FFF2-40B4-BE49-F238E27FC236}">
                <a16:creationId xmlns:a16="http://schemas.microsoft.com/office/drawing/2014/main" id="{1ABE0274-A91F-4F60-A1FA-533527F31E23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7186613"/>
            <a:ext cx="396875" cy="133350"/>
            <a:chOff x="3437" y="4527"/>
            <a:chExt cx="250" cy="84"/>
          </a:xfrm>
        </p:grpSpPr>
        <p:sp>
          <p:nvSpPr>
            <p:cNvPr id="18514" name="WordArt 82">
              <a:extLst>
                <a:ext uri="{FF2B5EF4-FFF2-40B4-BE49-F238E27FC236}">
                  <a16:creationId xmlns:a16="http://schemas.microsoft.com/office/drawing/2014/main" id="{6686BFE9-6C56-4FF6-8BCF-6BEDB237E5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37" y="45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倉敷市</a:t>
              </a:r>
            </a:p>
          </p:txBody>
        </p:sp>
        <p:sp>
          <p:nvSpPr>
            <p:cNvPr id="18515" name="WordArt 83">
              <a:extLst>
                <a:ext uri="{FF2B5EF4-FFF2-40B4-BE49-F238E27FC236}">
                  <a16:creationId xmlns:a16="http://schemas.microsoft.com/office/drawing/2014/main" id="{63AB792B-88EA-44EC-A0B3-5B79DB8BC1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38" y="45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倉敷市</a:t>
              </a:r>
            </a:p>
          </p:txBody>
        </p:sp>
      </p:grpSp>
      <p:grpSp>
        <p:nvGrpSpPr>
          <p:cNvPr id="18516" name="Group 84">
            <a:extLst>
              <a:ext uri="{FF2B5EF4-FFF2-40B4-BE49-F238E27FC236}">
                <a16:creationId xmlns:a16="http://schemas.microsoft.com/office/drawing/2014/main" id="{334FD84C-3187-4C6F-A811-2BC9EC0BA074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6556375"/>
            <a:ext cx="396875" cy="133350"/>
            <a:chOff x="913" y="986"/>
            <a:chExt cx="250" cy="84"/>
          </a:xfrm>
        </p:grpSpPr>
        <p:sp>
          <p:nvSpPr>
            <p:cNvPr id="18517" name="WordArt 85">
              <a:extLst>
                <a:ext uri="{FF2B5EF4-FFF2-40B4-BE49-F238E27FC236}">
                  <a16:creationId xmlns:a16="http://schemas.microsoft.com/office/drawing/2014/main" id="{ECC7FD10-15ED-45BF-A64D-8644BF529B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9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井原市</a:t>
              </a:r>
            </a:p>
          </p:txBody>
        </p:sp>
        <p:sp>
          <p:nvSpPr>
            <p:cNvPr id="18518" name="WordArt 86">
              <a:extLst>
                <a:ext uri="{FF2B5EF4-FFF2-40B4-BE49-F238E27FC236}">
                  <a16:creationId xmlns:a16="http://schemas.microsoft.com/office/drawing/2014/main" id="{7DA81103-716D-46B3-AA23-A015F7FF3B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9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井原市</a:t>
              </a:r>
            </a:p>
          </p:txBody>
        </p:sp>
      </p:grpSp>
      <p:grpSp>
        <p:nvGrpSpPr>
          <p:cNvPr id="18519" name="Group 87">
            <a:extLst>
              <a:ext uri="{FF2B5EF4-FFF2-40B4-BE49-F238E27FC236}">
                <a16:creationId xmlns:a16="http://schemas.microsoft.com/office/drawing/2014/main" id="{32496342-B6A8-4F5E-B614-899833C70C85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2009775"/>
            <a:ext cx="396875" cy="133350"/>
            <a:chOff x="573" y="1296"/>
            <a:chExt cx="250" cy="84"/>
          </a:xfrm>
        </p:grpSpPr>
        <p:sp>
          <p:nvSpPr>
            <p:cNvPr id="18520" name="WordArt 88">
              <a:extLst>
                <a:ext uri="{FF2B5EF4-FFF2-40B4-BE49-F238E27FC236}">
                  <a16:creationId xmlns:a16="http://schemas.microsoft.com/office/drawing/2014/main" id="{83E7F233-C12C-4F9D-9A28-99FC50650E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津山市</a:t>
              </a:r>
            </a:p>
          </p:txBody>
        </p:sp>
        <p:sp>
          <p:nvSpPr>
            <p:cNvPr id="18521" name="WordArt 89">
              <a:extLst>
                <a:ext uri="{FF2B5EF4-FFF2-40B4-BE49-F238E27FC236}">
                  <a16:creationId xmlns:a16="http://schemas.microsoft.com/office/drawing/2014/main" id="{8881F6C3-F6C4-40FA-8518-C61B73DEC3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津山市</a:t>
              </a:r>
            </a:p>
          </p:txBody>
        </p:sp>
      </p:grpSp>
      <p:grpSp>
        <p:nvGrpSpPr>
          <p:cNvPr id="18522" name="Group 90">
            <a:extLst>
              <a:ext uri="{FF2B5EF4-FFF2-40B4-BE49-F238E27FC236}">
                <a16:creationId xmlns:a16="http://schemas.microsoft.com/office/drawing/2014/main" id="{83E1D934-29D4-4A84-BB40-D8B1A5670D68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5970588"/>
            <a:ext cx="396875" cy="133350"/>
            <a:chOff x="913" y="1213"/>
            <a:chExt cx="250" cy="84"/>
          </a:xfrm>
        </p:grpSpPr>
        <p:sp>
          <p:nvSpPr>
            <p:cNvPr id="18523" name="WordArt 91">
              <a:extLst>
                <a:ext uri="{FF2B5EF4-FFF2-40B4-BE49-F238E27FC236}">
                  <a16:creationId xmlns:a16="http://schemas.microsoft.com/office/drawing/2014/main" id="{52C960DD-B877-4EC1-9059-C54801A93F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2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総社市</a:t>
              </a:r>
            </a:p>
          </p:txBody>
        </p:sp>
        <p:sp>
          <p:nvSpPr>
            <p:cNvPr id="18524" name="WordArt 92">
              <a:extLst>
                <a:ext uri="{FF2B5EF4-FFF2-40B4-BE49-F238E27FC236}">
                  <a16:creationId xmlns:a16="http://schemas.microsoft.com/office/drawing/2014/main" id="{56CF6334-35AA-4884-95F4-421DD8A86C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2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総社市</a:t>
              </a:r>
            </a:p>
          </p:txBody>
        </p:sp>
      </p:grpSp>
      <p:grpSp>
        <p:nvGrpSpPr>
          <p:cNvPr id="18525" name="Group 93">
            <a:extLst>
              <a:ext uri="{FF2B5EF4-FFF2-40B4-BE49-F238E27FC236}">
                <a16:creationId xmlns:a16="http://schemas.microsoft.com/office/drawing/2014/main" id="{A839A3F2-005A-4F0E-97EF-76BD101F5C8D}"/>
              </a:ext>
            </a:extLst>
          </p:cNvPr>
          <p:cNvGrpSpPr>
            <a:grpSpLocks/>
          </p:cNvGrpSpPr>
          <p:nvPr/>
        </p:nvGrpSpPr>
        <p:grpSpPr bwMode="auto">
          <a:xfrm>
            <a:off x="6715125" y="7680325"/>
            <a:ext cx="396875" cy="133350"/>
            <a:chOff x="573" y="1575"/>
            <a:chExt cx="250" cy="84"/>
          </a:xfrm>
        </p:grpSpPr>
        <p:sp>
          <p:nvSpPr>
            <p:cNvPr id="18526" name="WordArt 94">
              <a:extLst>
                <a:ext uri="{FF2B5EF4-FFF2-40B4-BE49-F238E27FC236}">
                  <a16:creationId xmlns:a16="http://schemas.microsoft.com/office/drawing/2014/main" id="{44D1BD51-4E9A-4162-956C-3E69B662A3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5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玉野市</a:t>
              </a:r>
            </a:p>
          </p:txBody>
        </p:sp>
        <p:sp>
          <p:nvSpPr>
            <p:cNvPr id="18527" name="WordArt 95">
              <a:extLst>
                <a:ext uri="{FF2B5EF4-FFF2-40B4-BE49-F238E27FC236}">
                  <a16:creationId xmlns:a16="http://schemas.microsoft.com/office/drawing/2014/main" id="{23269E36-8B91-4475-80D1-5D6FE519A0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5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玉野市</a:t>
              </a:r>
            </a:p>
          </p:txBody>
        </p:sp>
      </p:grpSp>
      <p:grpSp>
        <p:nvGrpSpPr>
          <p:cNvPr id="18528" name="Group 96">
            <a:extLst>
              <a:ext uri="{FF2B5EF4-FFF2-40B4-BE49-F238E27FC236}">
                <a16:creationId xmlns:a16="http://schemas.microsoft.com/office/drawing/2014/main" id="{768FD906-43BD-446E-89B3-AB4FD7667B64}"/>
              </a:ext>
            </a:extLst>
          </p:cNvPr>
          <p:cNvGrpSpPr>
            <a:grpSpLocks/>
          </p:cNvGrpSpPr>
          <p:nvPr/>
        </p:nvGrpSpPr>
        <p:grpSpPr bwMode="auto">
          <a:xfrm>
            <a:off x="3565525" y="5114925"/>
            <a:ext cx="396875" cy="133350"/>
            <a:chOff x="913" y="1492"/>
            <a:chExt cx="250" cy="84"/>
          </a:xfrm>
        </p:grpSpPr>
        <p:sp>
          <p:nvSpPr>
            <p:cNvPr id="18529" name="WordArt 97">
              <a:extLst>
                <a:ext uri="{FF2B5EF4-FFF2-40B4-BE49-F238E27FC236}">
                  <a16:creationId xmlns:a16="http://schemas.microsoft.com/office/drawing/2014/main" id="{7C2A863E-8006-46FF-A0EC-1C7312180B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49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高梁市</a:t>
              </a:r>
            </a:p>
          </p:txBody>
        </p:sp>
        <p:sp>
          <p:nvSpPr>
            <p:cNvPr id="18530" name="WordArt 98">
              <a:extLst>
                <a:ext uri="{FF2B5EF4-FFF2-40B4-BE49-F238E27FC236}">
                  <a16:creationId xmlns:a16="http://schemas.microsoft.com/office/drawing/2014/main" id="{D541ECF5-BCBD-4F0C-95D0-3956666E09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49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高梁市</a:t>
              </a:r>
            </a:p>
          </p:txBody>
        </p:sp>
      </p:grpSp>
      <p:grpSp>
        <p:nvGrpSpPr>
          <p:cNvPr id="18531" name="Group 99">
            <a:extLst>
              <a:ext uri="{FF2B5EF4-FFF2-40B4-BE49-F238E27FC236}">
                <a16:creationId xmlns:a16="http://schemas.microsoft.com/office/drawing/2014/main" id="{B3071E3C-6A29-40BA-9E3E-BFDA83AC1CA6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5386388"/>
            <a:ext cx="396875" cy="133350"/>
            <a:chOff x="573" y="1750"/>
            <a:chExt cx="250" cy="84"/>
          </a:xfrm>
        </p:grpSpPr>
        <p:sp>
          <p:nvSpPr>
            <p:cNvPr id="18532" name="WordArt 100">
              <a:extLst>
                <a:ext uri="{FF2B5EF4-FFF2-40B4-BE49-F238E27FC236}">
                  <a16:creationId xmlns:a16="http://schemas.microsoft.com/office/drawing/2014/main" id="{BD1AE035-7397-4C6A-88EC-81EED449F6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備前市</a:t>
              </a:r>
            </a:p>
          </p:txBody>
        </p:sp>
        <p:sp>
          <p:nvSpPr>
            <p:cNvPr id="18533" name="WordArt 101">
              <a:extLst>
                <a:ext uri="{FF2B5EF4-FFF2-40B4-BE49-F238E27FC236}">
                  <a16:creationId xmlns:a16="http://schemas.microsoft.com/office/drawing/2014/main" id="{AE270453-0EF1-4359-BBF9-47891C5A7A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備前市</a:t>
              </a:r>
            </a:p>
          </p:txBody>
        </p:sp>
      </p:grpSp>
      <p:grpSp>
        <p:nvGrpSpPr>
          <p:cNvPr id="18534" name="Group 102">
            <a:extLst>
              <a:ext uri="{FF2B5EF4-FFF2-40B4-BE49-F238E27FC236}">
                <a16:creationId xmlns:a16="http://schemas.microsoft.com/office/drawing/2014/main" id="{9AD212AB-5BB4-4ED2-9990-C8DFCF270D28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3135313"/>
            <a:ext cx="396875" cy="133350"/>
            <a:chOff x="913" y="1667"/>
            <a:chExt cx="250" cy="84"/>
          </a:xfrm>
        </p:grpSpPr>
        <p:sp>
          <p:nvSpPr>
            <p:cNvPr id="18535" name="WordArt 103">
              <a:extLst>
                <a:ext uri="{FF2B5EF4-FFF2-40B4-BE49-F238E27FC236}">
                  <a16:creationId xmlns:a16="http://schemas.microsoft.com/office/drawing/2014/main" id="{7989C41C-8050-4689-8E29-560C4C2114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6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新見市</a:t>
              </a:r>
            </a:p>
          </p:txBody>
        </p:sp>
        <p:sp>
          <p:nvSpPr>
            <p:cNvPr id="18536" name="WordArt 104">
              <a:extLst>
                <a:ext uri="{FF2B5EF4-FFF2-40B4-BE49-F238E27FC236}">
                  <a16:creationId xmlns:a16="http://schemas.microsoft.com/office/drawing/2014/main" id="{478E40FA-91F1-4690-8596-2AA411535B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6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新見市</a:t>
              </a:r>
            </a:p>
          </p:txBody>
        </p:sp>
      </p:grpSp>
      <p:grpSp>
        <p:nvGrpSpPr>
          <p:cNvPr id="18537" name="Group 105">
            <a:extLst>
              <a:ext uri="{FF2B5EF4-FFF2-40B4-BE49-F238E27FC236}">
                <a16:creationId xmlns:a16="http://schemas.microsoft.com/office/drawing/2014/main" id="{F508F5BD-A1F9-4E32-BB0A-58824C462CE8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5114925"/>
            <a:ext cx="396875" cy="133350"/>
            <a:chOff x="573" y="2172"/>
            <a:chExt cx="250" cy="84"/>
          </a:xfrm>
        </p:grpSpPr>
        <p:sp>
          <p:nvSpPr>
            <p:cNvPr id="18538" name="WordArt 106">
              <a:extLst>
                <a:ext uri="{FF2B5EF4-FFF2-40B4-BE49-F238E27FC236}">
                  <a16:creationId xmlns:a16="http://schemas.microsoft.com/office/drawing/2014/main" id="{2268A530-3B4D-49D1-8DC1-166285F554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1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赤磐市</a:t>
              </a:r>
            </a:p>
          </p:txBody>
        </p:sp>
        <p:sp>
          <p:nvSpPr>
            <p:cNvPr id="18539" name="WordArt 107">
              <a:extLst>
                <a:ext uri="{FF2B5EF4-FFF2-40B4-BE49-F238E27FC236}">
                  <a16:creationId xmlns:a16="http://schemas.microsoft.com/office/drawing/2014/main" id="{E9459DA2-8FC7-45C1-A072-4B2F5FD8DF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1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赤磐市</a:t>
              </a:r>
            </a:p>
          </p:txBody>
        </p:sp>
      </p:grpSp>
      <p:grpSp>
        <p:nvGrpSpPr>
          <p:cNvPr id="18540" name="Group 108">
            <a:extLst>
              <a:ext uri="{FF2B5EF4-FFF2-40B4-BE49-F238E27FC236}">
                <a16:creationId xmlns:a16="http://schemas.microsoft.com/office/drawing/2014/main" id="{40A1FF31-B5D0-42B9-94D9-E391E7D52E2A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2370138"/>
            <a:ext cx="396875" cy="133350"/>
            <a:chOff x="913" y="2089"/>
            <a:chExt cx="250" cy="84"/>
          </a:xfrm>
        </p:grpSpPr>
        <p:sp>
          <p:nvSpPr>
            <p:cNvPr id="18541" name="WordArt 109">
              <a:extLst>
                <a:ext uri="{FF2B5EF4-FFF2-40B4-BE49-F238E27FC236}">
                  <a16:creationId xmlns:a16="http://schemas.microsoft.com/office/drawing/2014/main" id="{A1CAB89D-6776-47E8-A16C-915BDACE08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0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真庭市</a:t>
              </a:r>
            </a:p>
          </p:txBody>
        </p:sp>
        <p:sp>
          <p:nvSpPr>
            <p:cNvPr id="18542" name="WordArt 110">
              <a:extLst>
                <a:ext uri="{FF2B5EF4-FFF2-40B4-BE49-F238E27FC236}">
                  <a16:creationId xmlns:a16="http://schemas.microsoft.com/office/drawing/2014/main" id="{41DDEBAC-B0B7-433C-A71F-3CBD6ECC27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0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真庭市</a:t>
              </a:r>
            </a:p>
          </p:txBody>
        </p:sp>
      </p:grpSp>
      <p:grpSp>
        <p:nvGrpSpPr>
          <p:cNvPr id="18543" name="Group 111">
            <a:extLst>
              <a:ext uri="{FF2B5EF4-FFF2-40B4-BE49-F238E27FC236}">
                <a16:creationId xmlns:a16="http://schemas.microsoft.com/office/drawing/2014/main" id="{74C4372A-A57D-4E87-A56C-16121B1ECEBC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3314700"/>
            <a:ext cx="396875" cy="133350"/>
            <a:chOff x="573" y="2429"/>
            <a:chExt cx="250" cy="84"/>
          </a:xfrm>
        </p:grpSpPr>
        <p:sp>
          <p:nvSpPr>
            <p:cNvPr id="18544" name="WordArt 112">
              <a:extLst>
                <a:ext uri="{FF2B5EF4-FFF2-40B4-BE49-F238E27FC236}">
                  <a16:creationId xmlns:a16="http://schemas.microsoft.com/office/drawing/2014/main" id="{038F6DF9-08D9-4D21-AC2B-8CC9764E4E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4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美作市</a:t>
              </a:r>
            </a:p>
          </p:txBody>
        </p:sp>
        <p:sp>
          <p:nvSpPr>
            <p:cNvPr id="18545" name="WordArt 113">
              <a:extLst>
                <a:ext uri="{FF2B5EF4-FFF2-40B4-BE49-F238E27FC236}">
                  <a16:creationId xmlns:a16="http://schemas.microsoft.com/office/drawing/2014/main" id="{D623557B-9A7A-4BFE-908C-0F1A27E4B4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4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美作市</a:t>
              </a:r>
            </a:p>
          </p:txBody>
        </p:sp>
      </p:grpSp>
      <p:grpSp>
        <p:nvGrpSpPr>
          <p:cNvPr id="18546" name="Group 114">
            <a:extLst>
              <a:ext uri="{FF2B5EF4-FFF2-40B4-BE49-F238E27FC236}">
                <a16:creationId xmlns:a16="http://schemas.microsoft.com/office/drawing/2014/main" id="{4F3B318C-F905-4BB9-AAB1-BE239A36C7F2}"/>
              </a:ext>
            </a:extLst>
          </p:cNvPr>
          <p:cNvGrpSpPr>
            <a:grpSpLocks/>
          </p:cNvGrpSpPr>
          <p:nvPr/>
        </p:nvGrpSpPr>
        <p:grpSpPr bwMode="auto">
          <a:xfrm>
            <a:off x="4286250" y="7410450"/>
            <a:ext cx="396875" cy="133350"/>
            <a:chOff x="913" y="2346"/>
            <a:chExt cx="250" cy="84"/>
          </a:xfrm>
        </p:grpSpPr>
        <p:sp>
          <p:nvSpPr>
            <p:cNvPr id="18547" name="WordArt 115">
              <a:extLst>
                <a:ext uri="{FF2B5EF4-FFF2-40B4-BE49-F238E27FC236}">
                  <a16:creationId xmlns:a16="http://schemas.microsoft.com/office/drawing/2014/main" id="{AAB4ACC1-B866-4D20-AF15-A76FA5C01E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浅口市</a:t>
              </a:r>
            </a:p>
          </p:txBody>
        </p:sp>
        <p:sp>
          <p:nvSpPr>
            <p:cNvPr id="18548" name="WordArt 116">
              <a:extLst>
                <a:ext uri="{FF2B5EF4-FFF2-40B4-BE49-F238E27FC236}">
                  <a16:creationId xmlns:a16="http://schemas.microsoft.com/office/drawing/2014/main" id="{BB5EC3F0-7181-41B8-A8D2-8DE97A47DA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浅口市</a:t>
              </a:r>
            </a:p>
          </p:txBody>
        </p:sp>
      </p:grpSp>
      <p:grpSp>
        <p:nvGrpSpPr>
          <p:cNvPr id="18549" name="Group 117">
            <a:extLst>
              <a:ext uri="{FF2B5EF4-FFF2-40B4-BE49-F238E27FC236}">
                <a16:creationId xmlns:a16="http://schemas.microsoft.com/office/drawing/2014/main" id="{24F62203-6634-4355-9F46-6F8D29C2A829}"/>
              </a:ext>
            </a:extLst>
          </p:cNvPr>
          <p:cNvGrpSpPr>
            <a:grpSpLocks/>
          </p:cNvGrpSpPr>
          <p:nvPr/>
        </p:nvGrpSpPr>
        <p:grpSpPr bwMode="auto">
          <a:xfrm>
            <a:off x="8253413" y="4845050"/>
            <a:ext cx="396875" cy="133350"/>
            <a:chOff x="573" y="2656"/>
            <a:chExt cx="250" cy="84"/>
          </a:xfrm>
        </p:grpSpPr>
        <p:sp>
          <p:nvSpPr>
            <p:cNvPr id="18550" name="WordArt 118">
              <a:extLst>
                <a:ext uri="{FF2B5EF4-FFF2-40B4-BE49-F238E27FC236}">
                  <a16:creationId xmlns:a16="http://schemas.microsoft.com/office/drawing/2014/main" id="{03C2C487-8A8F-40F1-BD2A-59CC29F1A4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和気町</a:t>
              </a:r>
            </a:p>
          </p:txBody>
        </p:sp>
        <p:sp>
          <p:nvSpPr>
            <p:cNvPr id="18551" name="WordArt 119">
              <a:extLst>
                <a:ext uri="{FF2B5EF4-FFF2-40B4-BE49-F238E27FC236}">
                  <a16:creationId xmlns:a16="http://schemas.microsoft.com/office/drawing/2014/main" id="{9177F3DD-98C1-4C63-9F7E-A4B7017F1E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和気町</a:t>
              </a:r>
            </a:p>
          </p:txBody>
        </p:sp>
      </p:grpSp>
      <p:grpSp>
        <p:nvGrpSpPr>
          <p:cNvPr id="18552" name="Group 120">
            <a:extLst>
              <a:ext uri="{FF2B5EF4-FFF2-40B4-BE49-F238E27FC236}">
                <a16:creationId xmlns:a16="http://schemas.microsoft.com/office/drawing/2014/main" id="{75AB1104-9064-452A-93D6-6F71D7C92D1C}"/>
              </a:ext>
            </a:extLst>
          </p:cNvPr>
          <p:cNvGrpSpPr>
            <a:grpSpLocks/>
          </p:cNvGrpSpPr>
          <p:nvPr/>
        </p:nvGrpSpPr>
        <p:grpSpPr bwMode="auto">
          <a:xfrm>
            <a:off x="5905500" y="6961188"/>
            <a:ext cx="396875" cy="133350"/>
            <a:chOff x="913" y="2573"/>
            <a:chExt cx="250" cy="84"/>
          </a:xfrm>
        </p:grpSpPr>
        <p:sp>
          <p:nvSpPr>
            <p:cNvPr id="18553" name="WordArt 121">
              <a:extLst>
                <a:ext uri="{FF2B5EF4-FFF2-40B4-BE49-F238E27FC236}">
                  <a16:creationId xmlns:a16="http://schemas.microsoft.com/office/drawing/2014/main" id="{075C774C-A157-499B-B5D4-69B05624DD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早島町</a:t>
              </a:r>
            </a:p>
          </p:txBody>
        </p:sp>
        <p:sp>
          <p:nvSpPr>
            <p:cNvPr id="18554" name="WordArt 122">
              <a:extLst>
                <a:ext uri="{FF2B5EF4-FFF2-40B4-BE49-F238E27FC236}">
                  <a16:creationId xmlns:a16="http://schemas.microsoft.com/office/drawing/2014/main" id="{C5DDFDE5-979D-41AD-89F9-8874929523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早島町</a:t>
              </a:r>
            </a:p>
          </p:txBody>
        </p:sp>
      </p:grpSp>
      <p:grpSp>
        <p:nvGrpSpPr>
          <p:cNvPr id="18555" name="Group 123">
            <a:extLst>
              <a:ext uri="{FF2B5EF4-FFF2-40B4-BE49-F238E27FC236}">
                <a16:creationId xmlns:a16="http://schemas.microsoft.com/office/drawing/2014/main" id="{A30211B2-7E35-4CC4-A4AE-6D593007658D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7770813"/>
            <a:ext cx="396875" cy="133350"/>
            <a:chOff x="573" y="2935"/>
            <a:chExt cx="250" cy="84"/>
          </a:xfrm>
        </p:grpSpPr>
        <p:sp>
          <p:nvSpPr>
            <p:cNvPr id="18556" name="WordArt 124">
              <a:extLst>
                <a:ext uri="{FF2B5EF4-FFF2-40B4-BE49-F238E27FC236}">
                  <a16:creationId xmlns:a16="http://schemas.microsoft.com/office/drawing/2014/main" id="{1D8F1928-36C6-4CD8-92BC-224434249C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93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里庄町</a:t>
              </a:r>
            </a:p>
          </p:txBody>
        </p:sp>
        <p:sp>
          <p:nvSpPr>
            <p:cNvPr id="18557" name="WordArt 125">
              <a:extLst>
                <a:ext uri="{FF2B5EF4-FFF2-40B4-BE49-F238E27FC236}">
                  <a16:creationId xmlns:a16="http://schemas.microsoft.com/office/drawing/2014/main" id="{477729A4-386A-465E-8A0A-BBEC1E00D9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93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里庄町</a:t>
              </a:r>
            </a:p>
          </p:txBody>
        </p:sp>
      </p:grpSp>
      <p:grpSp>
        <p:nvGrpSpPr>
          <p:cNvPr id="18558" name="Group 126">
            <a:extLst>
              <a:ext uri="{FF2B5EF4-FFF2-40B4-BE49-F238E27FC236}">
                <a16:creationId xmlns:a16="http://schemas.microsoft.com/office/drawing/2014/main" id="{4FCE4665-81CA-4D3D-9BBF-303FA1E627C1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6735763"/>
            <a:ext cx="396875" cy="133350"/>
            <a:chOff x="913" y="2852"/>
            <a:chExt cx="250" cy="84"/>
          </a:xfrm>
        </p:grpSpPr>
        <p:sp>
          <p:nvSpPr>
            <p:cNvPr id="18559" name="WordArt 127">
              <a:extLst>
                <a:ext uri="{FF2B5EF4-FFF2-40B4-BE49-F238E27FC236}">
                  <a16:creationId xmlns:a16="http://schemas.microsoft.com/office/drawing/2014/main" id="{C2524371-6E0E-419A-BC3F-33EF78E17B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8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矢掛町</a:t>
              </a:r>
            </a:p>
          </p:txBody>
        </p:sp>
        <p:sp>
          <p:nvSpPr>
            <p:cNvPr id="18560" name="WordArt 128">
              <a:extLst>
                <a:ext uri="{FF2B5EF4-FFF2-40B4-BE49-F238E27FC236}">
                  <a16:creationId xmlns:a16="http://schemas.microsoft.com/office/drawing/2014/main" id="{C4675980-CD34-436D-AF67-930A01CC15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8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矢掛町</a:t>
              </a:r>
            </a:p>
          </p:txBody>
        </p:sp>
      </p:grpSp>
      <p:grpSp>
        <p:nvGrpSpPr>
          <p:cNvPr id="18561" name="Group 129">
            <a:extLst>
              <a:ext uri="{FF2B5EF4-FFF2-40B4-BE49-F238E27FC236}">
                <a16:creationId xmlns:a16="http://schemas.microsoft.com/office/drawing/2014/main" id="{E1287511-3E7D-486E-89A9-21E01DC89819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1379538"/>
            <a:ext cx="396875" cy="133350"/>
            <a:chOff x="573" y="3110"/>
            <a:chExt cx="250" cy="84"/>
          </a:xfrm>
        </p:grpSpPr>
        <p:sp>
          <p:nvSpPr>
            <p:cNvPr id="18562" name="WordArt 130">
              <a:extLst>
                <a:ext uri="{FF2B5EF4-FFF2-40B4-BE49-F238E27FC236}">
                  <a16:creationId xmlns:a16="http://schemas.microsoft.com/office/drawing/2014/main" id="{438044CB-2A3B-40A3-B78A-275B3EC5D9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新庄村</a:t>
              </a:r>
            </a:p>
          </p:txBody>
        </p:sp>
        <p:sp>
          <p:nvSpPr>
            <p:cNvPr id="18563" name="WordArt 131">
              <a:extLst>
                <a:ext uri="{FF2B5EF4-FFF2-40B4-BE49-F238E27FC236}">
                  <a16:creationId xmlns:a16="http://schemas.microsoft.com/office/drawing/2014/main" id="{194B2401-07CB-4B79-B381-FCB4B3D9B8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新庄村</a:t>
              </a:r>
            </a:p>
          </p:txBody>
        </p:sp>
      </p:grpSp>
      <p:grpSp>
        <p:nvGrpSpPr>
          <p:cNvPr id="18564" name="Group 132">
            <a:extLst>
              <a:ext uri="{FF2B5EF4-FFF2-40B4-BE49-F238E27FC236}">
                <a16:creationId xmlns:a16="http://schemas.microsoft.com/office/drawing/2014/main" id="{37D91887-DBEF-4DAB-AEFC-F5DFBE7301CC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1514475"/>
            <a:ext cx="396875" cy="133350"/>
            <a:chOff x="913" y="3027"/>
            <a:chExt cx="250" cy="84"/>
          </a:xfrm>
        </p:grpSpPr>
        <p:sp>
          <p:nvSpPr>
            <p:cNvPr id="18565" name="WordArt 133">
              <a:extLst>
                <a:ext uri="{FF2B5EF4-FFF2-40B4-BE49-F238E27FC236}">
                  <a16:creationId xmlns:a16="http://schemas.microsoft.com/office/drawing/2014/main" id="{B8345BF8-7A51-4555-9B45-1E02C9FF06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0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鏡野町</a:t>
              </a:r>
            </a:p>
          </p:txBody>
        </p:sp>
        <p:sp>
          <p:nvSpPr>
            <p:cNvPr id="18566" name="WordArt 134">
              <a:extLst>
                <a:ext uri="{FF2B5EF4-FFF2-40B4-BE49-F238E27FC236}">
                  <a16:creationId xmlns:a16="http://schemas.microsoft.com/office/drawing/2014/main" id="{5C7B59F3-A86A-41C7-936E-C2445333A4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0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鏡野町</a:t>
              </a:r>
            </a:p>
          </p:txBody>
        </p:sp>
      </p:grpSp>
      <p:grpSp>
        <p:nvGrpSpPr>
          <p:cNvPr id="18567" name="Group 135">
            <a:extLst>
              <a:ext uri="{FF2B5EF4-FFF2-40B4-BE49-F238E27FC236}">
                <a16:creationId xmlns:a16="http://schemas.microsoft.com/office/drawing/2014/main" id="{754DD522-C18A-4866-B43B-82AFDD642233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2820988"/>
            <a:ext cx="396875" cy="133350"/>
            <a:chOff x="686" y="3420"/>
            <a:chExt cx="250" cy="84"/>
          </a:xfrm>
        </p:grpSpPr>
        <p:sp>
          <p:nvSpPr>
            <p:cNvPr id="18568" name="WordArt 136">
              <a:extLst>
                <a:ext uri="{FF2B5EF4-FFF2-40B4-BE49-F238E27FC236}">
                  <a16:creationId xmlns:a16="http://schemas.microsoft.com/office/drawing/2014/main" id="{83FB7958-CAE3-4404-8D29-AD4005DF5C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勝央町</a:t>
              </a:r>
            </a:p>
          </p:txBody>
        </p:sp>
        <p:sp>
          <p:nvSpPr>
            <p:cNvPr id="18569" name="WordArt 137">
              <a:extLst>
                <a:ext uri="{FF2B5EF4-FFF2-40B4-BE49-F238E27FC236}">
                  <a16:creationId xmlns:a16="http://schemas.microsoft.com/office/drawing/2014/main" id="{1E7021E4-6AA4-47BF-8CF5-980A260FD3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勝央町</a:t>
              </a:r>
            </a:p>
          </p:txBody>
        </p:sp>
      </p:grpSp>
      <p:grpSp>
        <p:nvGrpSpPr>
          <p:cNvPr id="18570" name="Group 138">
            <a:extLst>
              <a:ext uri="{FF2B5EF4-FFF2-40B4-BE49-F238E27FC236}">
                <a16:creationId xmlns:a16="http://schemas.microsoft.com/office/drawing/2014/main" id="{234F1536-F502-4B2F-80C8-8347E11625DC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2009775"/>
            <a:ext cx="396875" cy="133350"/>
            <a:chOff x="1026" y="3337"/>
            <a:chExt cx="250" cy="84"/>
          </a:xfrm>
        </p:grpSpPr>
        <p:sp>
          <p:nvSpPr>
            <p:cNvPr id="18571" name="WordArt 139">
              <a:extLst>
                <a:ext uri="{FF2B5EF4-FFF2-40B4-BE49-F238E27FC236}">
                  <a16:creationId xmlns:a16="http://schemas.microsoft.com/office/drawing/2014/main" id="{32B404F4-3669-450E-8E04-AEABF48697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333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奈義町</a:t>
              </a:r>
            </a:p>
          </p:txBody>
        </p:sp>
        <p:sp>
          <p:nvSpPr>
            <p:cNvPr id="18572" name="WordArt 140">
              <a:extLst>
                <a:ext uri="{FF2B5EF4-FFF2-40B4-BE49-F238E27FC236}">
                  <a16:creationId xmlns:a16="http://schemas.microsoft.com/office/drawing/2014/main" id="{D4D08D8F-CC0B-4367-8F8E-FEF54D085F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333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奈義町</a:t>
              </a:r>
            </a:p>
          </p:txBody>
        </p:sp>
      </p:grpSp>
      <p:grpSp>
        <p:nvGrpSpPr>
          <p:cNvPr id="18573" name="Group 141">
            <a:extLst>
              <a:ext uri="{FF2B5EF4-FFF2-40B4-BE49-F238E27FC236}">
                <a16:creationId xmlns:a16="http://schemas.microsoft.com/office/drawing/2014/main" id="{A960C151-6EC5-4BD2-99BA-9EC0849DAF51}"/>
              </a:ext>
            </a:extLst>
          </p:cNvPr>
          <p:cNvGrpSpPr>
            <a:grpSpLocks/>
          </p:cNvGrpSpPr>
          <p:nvPr/>
        </p:nvGrpSpPr>
        <p:grpSpPr bwMode="auto">
          <a:xfrm>
            <a:off x="7031038" y="3405188"/>
            <a:ext cx="396875" cy="133350"/>
            <a:chOff x="686" y="3677"/>
            <a:chExt cx="250" cy="84"/>
          </a:xfrm>
        </p:grpSpPr>
        <p:sp>
          <p:nvSpPr>
            <p:cNvPr id="18574" name="WordArt 142">
              <a:extLst>
                <a:ext uri="{FF2B5EF4-FFF2-40B4-BE49-F238E27FC236}">
                  <a16:creationId xmlns:a16="http://schemas.microsoft.com/office/drawing/2014/main" id="{802809CC-6410-4239-ACD2-6AC24EDFA6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6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美咲町</a:t>
              </a:r>
            </a:p>
          </p:txBody>
        </p:sp>
        <p:sp>
          <p:nvSpPr>
            <p:cNvPr id="18575" name="WordArt 143">
              <a:extLst>
                <a:ext uri="{FF2B5EF4-FFF2-40B4-BE49-F238E27FC236}">
                  <a16:creationId xmlns:a16="http://schemas.microsoft.com/office/drawing/2014/main" id="{8D2FD442-BCF3-41DE-A792-519D7E46B7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6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美咲町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2" name="Group 6">
            <a:extLst>
              <a:ext uri="{FF2B5EF4-FFF2-40B4-BE49-F238E27FC236}">
                <a16:creationId xmlns:a16="http://schemas.microsoft.com/office/drawing/2014/main" id="{F60DE7B2-864E-47FD-8B10-ED7ED5C99836}"/>
              </a:ext>
            </a:extLst>
          </p:cNvPr>
          <p:cNvGrpSpPr>
            <a:grpSpLocks/>
          </p:cNvGrpSpPr>
          <p:nvPr/>
        </p:nvGrpSpPr>
        <p:grpSpPr bwMode="auto">
          <a:xfrm>
            <a:off x="2079625" y="120650"/>
            <a:ext cx="8461375" cy="9359900"/>
            <a:chOff x="1310" y="76"/>
            <a:chExt cx="5330" cy="5896"/>
          </a:xfrm>
        </p:grpSpPr>
        <p:sp>
          <p:nvSpPr>
            <p:cNvPr id="19463" name="Freeform 7">
              <a:extLst>
                <a:ext uri="{FF2B5EF4-FFF2-40B4-BE49-F238E27FC236}">
                  <a16:creationId xmlns:a16="http://schemas.microsoft.com/office/drawing/2014/main" id="{7E5FF607-1385-4009-A976-2632C2089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2457"/>
              <a:ext cx="1134" cy="1134"/>
            </a:xfrm>
            <a:custGeom>
              <a:avLst/>
              <a:gdLst>
                <a:gd name="T0" fmla="*/ 341 w 1134"/>
                <a:gd name="T1" fmla="*/ 0 h 1134"/>
                <a:gd name="T2" fmla="*/ 567 w 1134"/>
                <a:gd name="T3" fmla="*/ 0 h 1134"/>
                <a:gd name="T4" fmla="*/ 567 w 1134"/>
                <a:gd name="T5" fmla="*/ 113 h 1134"/>
                <a:gd name="T6" fmla="*/ 794 w 1134"/>
                <a:gd name="T7" fmla="*/ 113 h 1134"/>
                <a:gd name="T8" fmla="*/ 794 w 1134"/>
                <a:gd name="T9" fmla="*/ 0 h 1134"/>
                <a:gd name="T10" fmla="*/ 1021 w 1134"/>
                <a:gd name="T11" fmla="*/ 0 h 1134"/>
                <a:gd name="T12" fmla="*/ 1021 w 1134"/>
                <a:gd name="T13" fmla="*/ 227 h 1134"/>
                <a:gd name="T14" fmla="*/ 1134 w 1134"/>
                <a:gd name="T15" fmla="*/ 227 h 1134"/>
                <a:gd name="T16" fmla="*/ 1134 w 1134"/>
                <a:gd name="T17" fmla="*/ 340 h 1134"/>
                <a:gd name="T18" fmla="*/ 908 w 1134"/>
                <a:gd name="T19" fmla="*/ 340 h 1134"/>
                <a:gd name="T20" fmla="*/ 908 w 1134"/>
                <a:gd name="T21" fmla="*/ 567 h 1134"/>
                <a:gd name="T22" fmla="*/ 794 w 1134"/>
                <a:gd name="T23" fmla="*/ 567 h 1134"/>
                <a:gd name="T24" fmla="*/ 794 w 1134"/>
                <a:gd name="T25" fmla="*/ 794 h 1134"/>
                <a:gd name="T26" fmla="*/ 681 w 1134"/>
                <a:gd name="T27" fmla="*/ 794 h 1134"/>
                <a:gd name="T28" fmla="*/ 681 w 1134"/>
                <a:gd name="T29" fmla="*/ 907 h 1134"/>
                <a:gd name="T30" fmla="*/ 567 w 1134"/>
                <a:gd name="T31" fmla="*/ 907 h 1134"/>
                <a:gd name="T32" fmla="*/ 567 w 1134"/>
                <a:gd name="T33" fmla="*/ 1021 h 1134"/>
                <a:gd name="T34" fmla="*/ 341 w 1134"/>
                <a:gd name="T35" fmla="*/ 1021 h 1134"/>
                <a:gd name="T36" fmla="*/ 341 w 1134"/>
                <a:gd name="T37" fmla="*/ 1134 h 1134"/>
                <a:gd name="T38" fmla="*/ 227 w 1134"/>
                <a:gd name="T39" fmla="*/ 1134 h 1134"/>
                <a:gd name="T40" fmla="*/ 227 w 1134"/>
                <a:gd name="T41" fmla="*/ 1021 h 1134"/>
                <a:gd name="T42" fmla="*/ 114 w 1134"/>
                <a:gd name="T43" fmla="*/ 1021 h 1134"/>
                <a:gd name="T44" fmla="*/ 114 w 1134"/>
                <a:gd name="T45" fmla="*/ 794 h 1134"/>
                <a:gd name="T46" fmla="*/ 0 w 1134"/>
                <a:gd name="T47" fmla="*/ 794 h 1134"/>
                <a:gd name="T48" fmla="*/ 0 w 1134"/>
                <a:gd name="T49" fmla="*/ 567 h 1134"/>
                <a:gd name="T50" fmla="*/ 114 w 1134"/>
                <a:gd name="T51" fmla="*/ 567 h 1134"/>
                <a:gd name="T52" fmla="*/ 114 w 1134"/>
                <a:gd name="T53" fmla="*/ 340 h 1134"/>
                <a:gd name="T54" fmla="*/ 227 w 1134"/>
                <a:gd name="T55" fmla="*/ 340 h 1134"/>
                <a:gd name="T56" fmla="*/ 227 w 1134"/>
                <a:gd name="T57" fmla="*/ 227 h 1134"/>
                <a:gd name="T58" fmla="*/ 341 w 1134"/>
                <a:gd name="T59" fmla="*/ 227 h 1134"/>
                <a:gd name="T60" fmla="*/ 341 w 1134"/>
                <a:gd name="T6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34">
                  <a:moveTo>
                    <a:pt x="341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1021" y="0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908" y="340"/>
                  </a:lnTo>
                  <a:lnTo>
                    <a:pt x="908" y="567"/>
                  </a:lnTo>
                  <a:lnTo>
                    <a:pt x="794" y="567"/>
                  </a:lnTo>
                  <a:lnTo>
                    <a:pt x="794" y="794"/>
                  </a:lnTo>
                  <a:lnTo>
                    <a:pt x="681" y="794"/>
                  </a:lnTo>
                  <a:lnTo>
                    <a:pt x="681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341" y="1021"/>
                  </a:lnTo>
                  <a:lnTo>
                    <a:pt x="341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4" name="Freeform 8">
              <a:extLst>
                <a:ext uri="{FF2B5EF4-FFF2-40B4-BE49-F238E27FC236}">
                  <a16:creationId xmlns:a16="http://schemas.microsoft.com/office/drawing/2014/main" id="{8AD6F070-99C1-480C-ADDF-455790C5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1890"/>
              <a:ext cx="1701" cy="680"/>
            </a:xfrm>
            <a:custGeom>
              <a:avLst/>
              <a:gdLst>
                <a:gd name="T0" fmla="*/ 1701 w 1701"/>
                <a:gd name="T1" fmla="*/ 680 h 680"/>
                <a:gd name="T2" fmla="*/ 1475 w 1701"/>
                <a:gd name="T3" fmla="*/ 680 h 680"/>
                <a:gd name="T4" fmla="*/ 1475 w 1701"/>
                <a:gd name="T5" fmla="*/ 567 h 680"/>
                <a:gd name="T6" fmla="*/ 1134 w 1701"/>
                <a:gd name="T7" fmla="*/ 567 h 680"/>
                <a:gd name="T8" fmla="*/ 1134 w 1701"/>
                <a:gd name="T9" fmla="*/ 454 h 680"/>
                <a:gd name="T10" fmla="*/ 794 w 1701"/>
                <a:gd name="T11" fmla="*/ 454 h 680"/>
                <a:gd name="T12" fmla="*/ 794 w 1701"/>
                <a:gd name="T13" fmla="*/ 567 h 680"/>
                <a:gd name="T14" fmla="*/ 227 w 1701"/>
                <a:gd name="T15" fmla="*/ 567 h 680"/>
                <a:gd name="T16" fmla="*/ 227 w 1701"/>
                <a:gd name="T17" fmla="*/ 680 h 680"/>
                <a:gd name="T18" fmla="*/ 0 w 1701"/>
                <a:gd name="T19" fmla="*/ 680 h 680"/>
                <a:gd name="T20" fmla="*/ 0 w 1701"/>
                <a:gd name="T21" fmla="*/ 454 h 680"/>
                <a:gd name="T22" fmla="*/ 227 w 1701"/>
                <a:gd name="T23" fmla="*/ 454 h 680"/>
                <a:gd name="T24" fmla="*/ 227 w 1701"/>
                <a:gd name="T25" fmla="*/ 340 h 680"/>
                <a:gd name="T26" fmla="*/ 114 w 1701"/>
                <a:gd name="T27" fmla="*/ 340 h 680"/>
                <a:gd name="T28" fmla="*/ 114 w 1701"/>
                <a:gd name="T29" fmla="*/ 113 h 680"/>
                <a:gd name="T30" fmla="*/ 227 w 1701"/>
                <a:gd name="T31" fmla="*/ 113 h 680"/>
                <a:gd name="T32" fmla="*/ 227 w 1701"/>
                <a:gd name="T33" fmla="*/ 0 h 680"/>
                <a:gd name="T34" fmla="*/ 567 w 1701"/>
                <a:gd name="T35" fmla="*/ 0 h 680"/>
                <a:gd name="T36" fmla="*/ 567 w 1701"/>
                <a:gd name="T37" fmla="*/ 340 h 680"/>
                <a:gd name="T38" fmla="*/ 681 w 1701"/>
                <a:gd name="T39" fmla="*/ 340 h 680"/>
                <a:gd name="T40" fmla="*/ 681 w 1701"/>
                <a:gd name="T41" fmla="*/ 227 h 680"/>
                <a:gd name="T42" fmla="*/ 794 w 1701"/>
                <a:gd name="T43" fmla="*/ 227 h 680"/>
                <a:gd name="T44" fmla="*/ 794 w 1701"/>
                <a:gd name="T45" fmla="*/ 0 h 680"/>
                <a:gd name="T46" fmla="*/ 908 w 1701"/>
                <a:gd name="T47" fmla="*/ 0 h 680"/>
                <a:gd name="T48" fmla="*/ 908 w 1701"/>
                <a:gd name="T49" fmla="*/ 227 h 680"/>
                <a:gd name="T50" fmla="*/ 1021 w 1701"/>
                <a:gd name="T51" fmla="*/ 227 h 680"/>
                <a:gd name="T52" fmla="*/ 1021 w 1701"/>
                <a:gd name="T53" fmla="*/ 113 h 680"/>
                <a:gd name="T54" fmla="*/ 1134 w 1701"/>
                <a:gd name="T55" fmla="*/ 113 h 680"/>
                <a:gd name="T56" fmla="*/ 1134 w 1701"/>
                <a:gd name="T57" fmla="*/ 227 h 680"/>
                <a:gd name="T58" fmla="*/ 1248 w 1701"/>
                <a:gd name="T59" fmla="*/ 227 h 680"/>
                <a:gd name="T60" fmla="*/ 1248 w 1701"/>
                <a:gd name="T61" fmla="*/ 113 h 680"/>
                <a:gd name="T62" fmla="*/ 1588 w 1701"/>
                <a:gd name="T63" fmla="*/ 113 h 680"/>
                <a:gd name="T64" fmla="*/ 1588 w 1701"/>
                <a:gd name="T65" fmla="*/ 567 h 680"/>
                <a:gd name="T66" fmla="*/ 1701 w 1701"/>
                <a:gd name="T67" fmla="*/ 567 h 680"/>
                <a:gd name="T68" fmla="*/ 1701 w 1701"/>
                <a:gd name="T69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1" h="680">
                  <a:moveTo>
                    <a:pt x="1701" y="680"/>
                  </a:moveTo>
                  <a:lnTo>
                    <a:pt x="1475" y="680"/>
                  </a:lnTo>
                  <a:lnTo>
                    <a:pt x="1475" y="567"/>
                  </a:lnTo>
                  <a:lnTo>
                    <a:pt x="1134" y="567"/>
                  </a:lnTo>
                  <a:lnTo>
                    <a:pt x="1134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227"/>
                  </a:lnTo>
                  <a:lnTo>
                    <a:pt x="1248" y="227"/>
                  </a:lnTo>
                  <a:lnTo>
                    <a:pt x="1248" y="113"/>
                  </a:lnTo>
                  <a:lnTo>
                    <a:pt x="1588" y="113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5" name="Freeform 9">
              <a:extLst>
                <a:ext uri="{FF2B5EF4-FFF2-40B4-BE49-F238E27FC236}">
                  <a16:creationId xmlns:a16="http://schemas.microsoft.com/office/drawing/2014/main" id="{6E92CDC7-44C0-4C56-A9BC-72FB67A53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89"/>
              <a:ext cx="1248" cy="2495"/>
            </a:xfrm>
            <a:custGeom>
              <a:avLst/>
              <a:gdLst>
                <a:gd name="T0" fmla="*/ 114 w 1248"/>
                <a:gd name="T1" fmla="*/ 2041 h 2495"/>
                <a:gd name="T2" fmla="*/ 114 w 1248"/>
                <a:gd name="T3" fmla="*/ 1021 h 2495"/>
                <a:gd name="T4" fmla="*/ 0 w 1248"/>
                <a:gd name="T5" fmla="*/ 1021 h 2495"/>
                <a:gd name="T6" fmla="*/ 0 w 1248"/>
                <a:gd name="T7" fmla="*/ 907 h 2495"/>
                <a:gd name="T8" fmla="*/ 227 w 1248"/>
                <a:gd name="T9" fmla="*/ 907 h 2495"/>
                <a:gd name="T10" fmla="*/ 227 w 1248"/>
                <a:gd name="T11" fmla="*/ 794 h 2495"/>
                <a:gd name="T12" fmla="*/ 114 w 1248"/>
                <a:gd name="T13" fmla="*/ 794 h 2495"/>
                <a:gd name="T14" fmla="*/ 114 w 1248"/>
                <a:gd name="T15" fmla="*/ 567 h 2495"/>
                <a:gd name="T16" fmla="*/ 0 w 1248"/>
                <a:gd name="T17" fmla="*/ 567 h 2495"/>
                <a:gd name="T18" fmla="*/ 0 w 1248"/>
                <a:gd name="T19" fmla="*/ 113 h 2495"/>
                <a:gd name="T20" fmla="*/ 114 w 1248"/>
                <a:gd name="T21" fmla="*/ 113 h 2495"/>
                <a:gd name="T22" fmla="*/ 114 w 1248"/>
                <a:gd name="T23" fmla="*/ 0 h 2495"/>
                <a:gd name="T24" fmla="*/ 454 w 1248"/>
                <a:gd name="T25" fmla="*/ 0 h 2495"/>
                <a:gd name="T26" fmla="*/ 454 w 1248"/>
                <a:gd name="T27" fmla="*/ 113 h 2495"/>
                <a:gd name="T28" fmla="*/ 907 w 1248"/>
                <a:gd name="T29" fmla="*/ 113 h 2495"/>
                <a:gd name="T30" fmla="*/ 907 w 1248"/>
                <a:gd name="T31" fmla="*/ 227 h 2495"/>
                <a:gd name="T32" fmla="*/ 1134 w 1248"/>
                <a:gd name="T33" fmla="*/ 227 h 2495"/>
                <a:gd name="T34" fmla="*/ 1134 w 1248"/>
                <a:gd name="T35" fmla="*/ 680 h 2495"/>
                <a:gd name="T36" fmla="*/ 1021 w 1248"/>
                <a:gd name="T37" fmla="*/ 680 h 2495"/>
                <a:gd name="T38" fmla="*/ 1021 w 1248"/>
                <a:gd name="T39" fmla="*/ 1021 h 2495"/>
                <a:gd name="T40" fmla="*/ 907 w 1248"/>
                <a:gd name="T41" fmla="*/ 1021 h 2495"/>
                <a:gd name="T42" fmla="*/ 907 w 1248"/>
                <a:gd name="T43" fmla="*/ 1134 h 2495"/>
                <a:gd name="T44" fmla="*/ 1021 w 1248"/>
                <a:gd name="T45" fmla="*/ 1134 h 2495"/>
                <a:gd name="T46" fmla="*/ 1021 w 1248"/>
                <a:gd name="T47" fmla="*/ 1247 h 2495"/>
                <a:gd name="T48" fmla="*/ 1248 w 1248"/>
                <a:gd name="T49" fmla="*/ 1247 h 2495"/>
                <a:gd name="T50" fmla="*/ 1248 w 1248"/>
                <a:gd name="T51" fmla="*/ 1701 h 2495"/>
                <a:gd name="T52" fmla="*/ 1134 w 1248"/>
                <a:gd name="T53" fmla="*/ 1701 h 2495"/>
                <a:gd name="T54" fmla="*/ 1134 w 1248"/>
                <a:gd name="T55" fmla="*/ 1814 h 2495"/>
                <a:gd name="T56" fmla="*/ 1021 w 1248"/>
                <a:gd name="T57" fmla="*/ 1814 h 2495"/>
                <a:gd name="T58" fmla="*/ 1021 w 1248"/>
                <a:gd name="T59" fmla="*/ 2041 h 2495"/>
                <a:gd name="T60" fmla="*/ 1134 w 1248"/>
                <a:gd name="T61" fmla="*/ 2041 h 2495"/>
                <a:gd name="T62" fmla="*/ 1134 w 1248"/>
                <a:gd name="T63" fmla="*/ 2155 h 2495"/>
                <a:gd name="T64" fmla="*/ 907 w 1248"/>
                <a:gd name="T65" fmla="*/ 2155 h 2495"/>
                <a:gd name="T66" fmla="*/ 907 w 1248"/>
                <a:gd name="T67" fmla="*/ 2268 h 2495"/>
                <a:gd name="T68" fmla="*/ 340 w 1248"/>
                <a:gd name="T69" fmla="*/ 2268 h 2495"/>
                <a:gd name="T70" fmla="*/ 340 w 1248"/>
                <a:gd name="T71" fmla="*/ 2495 h 2495"/>
                <a:gd name="T72" fmla="*/ 227 w 1248"/>
                <a:gd name="T73" fmla="*/ 2495 h 2495"/>
                <a:gd name="T74" fmla="*/ 227 w 1248"/>
                <a:gd name="T75" fmla="*/ 2268 h 2495"/>
                <a:gd name="T76" fmla="*/ 114 w 1248"/>
                <a:gd name="T77" fmla="*/ 2268 h 2495"/>
                <a:gd name="T78" fmla="*/ 114 w 1248"/>
                <a:gd name="T79" fmla="*/ 2155 h 2495"/>
                <a:gd name="T80" fmla="*/ 227 w 1248"/>
                <a:gd name="T81" fmla="*/ 2155 h 2495"/>
                <a:gd name="T82" fmla="*/ 227 w 1248"/>
                <a:gd name="T83" fmla="*/ 2041 h 2495"/>
                <a:gd name="T84" fmla="*/ 114 w 1248"/>
                <a:gd name="T85" fmla="*/ 2041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48" h="2495">
                  <a:moveTo>
                    <a:pt x="114" y="2041"/>
                  </a:moveTo>
                  <a:lnTo>
                    <a:pt x="114" y="1021"/>
                  </a:lnTo>
                  <a:lnTo>
                    <a:pt x="0" y="1021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1134" y="227"/>
                  </a:lnTo>
                  <a:lnTo>
                    <a:pt x="1134" y="680"/>
                  </a:lnTo>
                  <a:lnTo>
                    <a:pt x="1021" y="680"/>
                  </a:lnTo>
                  <a:lnTo>
                    <a:pt x="1021" y="1021"/>
                  </a:lnTo>
                  <a:lnTo>
                    <a:pt x="907" y="1021"/>
                  </a:lnTo>
                  <a:lnTo>
                    <a:pt x="907" y="1134"/>
                  </a:lnTo>
                  <a:lnTo>
                    <a:pt x="1021" y="1134"/>
                  </a:lnTo>
                  <a:lnTo>
                    <a:pt x="1021" y="1247"/>
                  </a:lnTo>
                  <a:lnTo>
                    <a:pt x="1248" y="1247"/>
                  </a:lnTo>
                  <a:lnTo>
                    <a:pt x="1248" y="1701"/>
                  </a:lnTo>
                  <a:lnTo>
                    <a:pt x="1134" y="1701"/>
                  </a:lnTo>
                  <a:lnTo>
                    <a:pt x="1134" y="1814"/>
                  </a:lnTo>
                  <a:lnTo>
                    <a:pt x="1021" y="1814"/>
                  </a:lnTo>
                  <a:lnTo>
                    <a:pt x="1021" y="2041"/>
                  </a:lnTo>
                  <a:lnTo>
                    <a:pt x="1134" y="2041"/>
                  </a:lnTo>
                  <a:lnTo>
                    <a:pt x="1134" y="2155"/>
                  </a:lnTo>
                  <a:lnTo>
                    <a:pt x="907" y="2155"/>
                  </a:lnTo>
                  <a:lnTo>
                    <a:pt x="907" y="2268"/>
                  </a:lnTo>
                  <a:lnTo>
                    <a:pt x="340" y="2268"/>
                  </a:lnTo>
                  <a:lnTo>
                    <a:pt x="340" y="2495"/>
                  </a:lnTo>
                  <a:lnTo>
                    <a:pt x="227" y="2495"/>
                  </a:lnTo>
                  <a:lnTo>
                    <a:pt x="227" y="2268"/>
                  </a:lnTo>
                  <a:lnTo>
                    <a:pt x="114" y="2268"/>
                  </a:lnTo>
                  <a:lnTo>
                    <a:pt x="114" y="2155"/>
                  </a:lnTo>
                  <a:lnTo>
                    <a:pt x="227" y="2155"/>
                  </a:lnTo>
                  <a:lnTo>
                    <a:pt x="227" y="2041"/>
                  </a:lnTo>
                  <a:lnTo>
                    <a:pt x="114" y="20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6" name="Freeform 10">
              <a:extLst>
                <a:ext uri="{FF2B5EF4-FFF2-40B4-BE49-F238E27FC236}">
                  <a16:creationId xmlns:a16="http://schemas.microsoft.com/office/drawing/2014/main" id="{286F8B4C-1A42-471E-91B7-54C3156EB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416"/>
              <a:ext cx="1587" cy="1814"/>
            </a:xfrm>
            <a:custGeom>
              <a:avLst/>
              <a:gdLst>
                <a:gd name="T0" fmla="*/ 0 w 1587"/>
                <a:gd name="T1" fmla="*/ 1134 h 1814"/>
                <a:gd name="T2" fmla="*/ 226 w 1587"/>
                <a:gd name="T3" fmla="*/ 1134 h 1814"/>
                <a:gd name="T4" fmla="*/ 226 w 1587"/>
                <a:gd name="T5" fmla="*/ 1247 h 1814"/>
                <a:gd name="T6" fmla="*/ 340 w 1587"/>
                <a:gd name="T7" fmla="*/ 1247 h 1814"/>
                <a:gd name="T8" fmla="*/ 340 w 1587"/>
                <a:gd name="T9" fmla="*/ 1361 h 1814"/>
                <a:gd name="T10" fmla="*/ 453 w 1587"/>
                <a:gd name="T11" fmla="*/ 1361 h 1814"/>
                <a:gd name="T12" fmla="*/ 453 w 1587"/>
                <a:gd name="T13" fmla="*/ 1247 h 1814"/>
                <a:gd name="T14" fmla="*/ 567 w 1587"/>
                <a:gd name="T15" fmla="*/ 1247 h 1814"/>
                <a:gd name="T16" fmla="*/ 567 w 1587"/>
                <a:gd name="T17" fmla="*/ 907 h 1814"/>
                <a:gd name="T18" fmla="*/ 680 w 1587"/>
                <a:gd name="T19" fmla="*/ 907 h 1814"/>
                <a:gd name="T20" fmla="*/ 680 w 1587"/>
                <a:gd name="T21" fmla="*/ 794 h 1814"/>
                <a:gd name="T22" fmla="*/ 793 w 1587"/>
                <a:gd name="T23" fmla="*/ 794 h 1814"/>
                <a:gd name="T24" fmla="*/ 793 w 1587"/>
                <a:gd name="T25" fmla="*/ 227 h 1814"/>
                <a:gd name="T26" fmla="*/ 907 w 1587"/>
                <a:gd name="T27" fmla="*/ 227 h 1814"/>
                <a:gd name="T28" fmla="*/ 907 w 1587"/>
                <a:gd name="T29" fmla="*/ 0 h 1814"/>
                <a:gd name="T30" fmla="*/ 1360 w 1587"/>
                <a:gd name="T31" fmla="*/ 0 h 1814"/>
                <a:gd name="T32" fmla="*/ 1360 w 1587"/>
                <a:gd name="T33" fmla="*/ 113 h 1814"/>
                <a:gd name="T34" fmla="*/ 1474 w 1587"/>
                <a:gd name="T35" fmla="*/ 113 h 1814"/>
                <a:gd name="T36" fmla="*/ 1474 w 1587"/>
                <a:gd name="T37" fmla="*/ 340 h 1814"/>
                <a:gd name="T38" fmla="*/ 1587 w 1587"/>
                <a:gd name="T39" fmla="*/ 340 h 1814"/>
                <a:gd name="T40" fmla="*/ 1587 w 1587"/>
                <a:gd name="T41" fmla="*/ 794 h 1814"/>
                <a:gd name="T42" fmla="*/ 1474 w 1587"/>
                <a:gd name="T43" fmla="*/ 794 h 1814"/>
                <a:gd name="T44" fmla="*/ 1474 w 1587"/>
                <a:gd name="T45" fmla="*/ 1020 h 1814"/>
                <a:gd name="T46" fmla="*/ 1360 w 1587"/>
                <a:gd name="T47" fmla="*/ 1020 h 1814"/>
                <a:gd name="T48" fmla="*/ 1360 w 1587"/>
                <a:gd name="T49" fmla="*/ 1247 h 1814"/>
                <a:gd name="T50" fmla="*/ 1247 w 1587"/>
                <a:gd name="T51" fmla="*/ 1247 h 1814"/>
                <a:gd name="T52" fmla="*/ 1247 w 1587"/>
                <a:gd name="T53" fmla="*/ 1474 h 1814"/>
                <a:gd name="T54" fmla="*/ 1134 w 1587"/>
                <a:gd name="T55" fmla="*/ 1474 h 1814"/>
                <a:gd name="T56" fmla="*/ 1134 w 1587"/>
                <a:gd name="T57" fmla="*/ 1587 h 1814"/>
                <a:gd name="T58" fmla="*/ 907 w 1587"/>
                <a:gd name="T59" fmla="*/ 1587 h 1814"/>
                <a:gd name="T60" fmla="*/ 907 w 1587"/>
                <a:gd name="T61" fmla="*/ 1701 h 1814"/>
                <a:gd name="T62" fmla="*/ 793 w 1587"/>
                <a:gd name="T63" fmla="*/ 1701 h 1814"/>
                <a:gd name="T64" fmla="*/ 793 w 1587"/>
                <a:gd name="T65" fmla="*/ 1587 h 1814"/>
                <a:gd name="T66" fmla="*/ 680 w 1587"/>
                <a:gd name="T67" fmla="*/ 1587 h 1814"/>
                <a:gd name="T68" fmla="*/ 680 w 1587"/>
                <a:gd name="T69" fmla="*/ 1701 h 1814"/>
                <a:gd name="T70" fmla="*/ 567 w 1587"/>
                <a:gd name="T71" fmla="*/ 1701 h 1814"/>
                <a:gd name="T72" fmla="*/ 567 w 1587"/>
                <a:gd name="T73" fmla="*/ 1474 h 1814"/>
                <a:gd name="T74" fmla="*/ 453 w 1587"/>
                <a:gd name="T75" fmla="*/ 1474 h 1814"/>
                <a:gd name="T76" fmla="*/ 453 w 1587"/>
                <a:gd name="T77" fmla="*/ 1701 h 1814"/>
                <a:gd name="T78" fmla="*/ 340 w 1587"/>
                <a:gd name="T79" fmla="*/ 1701 h 1814"/>
                <a:gd name="T80" fmla="*/ 340 w 1587"/>
                <a:gd name="T81" fmla="*/ 1814 h 1814"/>
                <a:gd name="T82" fmla="*/ 226 w 1587"/>
                <a:gd name="T83" fmla="*/ 1814 h 1814"/>
                <a:gd name="T84" fmla="*/ 226 w 1587"/>
                <a:gd name="T85" fmla="*/ 1474 h 1814"/>
                <a:gd name="T86" fmla="*/ 0 w 1587"/>
                <a:gd name="T87" fmla="*/ 1474 h 1814"/>
                <a:gd name="T88" fmla="*/ 0 w 1587"/>
                <a:gd name="T89" fmla="*/ 113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87" h="1814">
                  <a:moveTo>
                    <a:pt x="0" y="1134"/>
                  </a:moveTo>
                  <a:lnTo>
                    <a:pt x="226" y="1134"/>
                  </a:lnTo>
                  <a:lnTo>
                    <a:pt x="226" y="1247"/>
                  </a:lnTo>
                  <a:lnTo>
                    <a:pt x="340" y="1247"/>
                  </a:lnTo>
                  <a:lnTo>
                    <a:pt x="340" y="1361"/>
                  </a:lnTo>
                  <a:lnTo>
                    <a:pt x="453" y="1361"/>
                  </a:lnTo>
                  <a:lnTo>
                    <a:pt x="453" y="1247"/>
                  </a:lnTo>
                  <a:lnTo>
                    <a:pt x="567" y="1247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1360" y="0"/>
                  </a:lnTo>
                  <a:lnTo>
                    <a:pt x="1360" y="113"/>
                  </a:lnTo>
                  <a:lnTo>
                    <a:pt x="1474" y="113"/>
                  </a:lnTo>
                  <a:lnTo>
                    <a:pt x="1474" y="340"/>
                  </a:lnTo>
                  <a:lnTo>
                    <a:pt x="1587" y="340"/>
                  </a:lnTo>
                  <a:lnTo>
                    <a:pt x="1587" y="794"/>
                  </a:lnTo>
                  <a:lnTo>
                    <a:pt x="1474" y="794"/>
                  </a:lnTo>
                  <a:lnTo>
                    <a:pt x="1474" y="1020"/>
                  </a:lnTo>
                  <a:lnTo>
                    <a:pt x="1360" y="1020"/>
                  </a:lnTo>
                  <a:lnTo>
                    <a:pt x="1360" y="1247"/>
                  </a:lnTo>
                  <a:lnTo>
                    <a:pt x="1247" y="1247"/>
                  </a:lnTo>
                  <a:lnTo>
                    <a:pt x="1247" y="1474"/>
                  </a:lnTo>
                  <a:lnTo>
                    <a:pt x="1134" y="1474"/>
                  </a:lnTo>
                  <a:lnTo>
                    <a:pt x="1134" y="1587"/>
                  </a:lnTo>
                  <a:lnTo>
                    <a:pt x="907" y="1587"/>
                  </a:lnTo>
                  <a:lnTo>
                    <a:pt x="907" y="1701"/>
                  </a:lnTo>
                  <a:lnTo>
                    <a:pt x="793" y="1701"/>
                  </a:lnTo>
                  <a:lnTo>
                    <a:pt x="793" y="1587"/>
                  </a:lnTo>
                  <a:lnTo>
                    <a:pt x="680" y="1587"/>
                  </a:lnTo>
                  <a:lnTo>
                    <a:pt x="680" y="1701"/>
                  </a:lnTo>
                  <a:lnTo>
                    <a:pt x="567" y="1701"/>
                  </a:lnTo>
                  <a:lnTo>
                    <a:pt x="567" y="1474"/>
                  </a:lnTo>
                  <a:lnTo>
                    <a:pt x="453" y="1474"/>
                  </a:lnTo>
                  <a:lnTo>
                    <a:pt x="453" y="1701"/>
                  </a:lnTo>
                  <a:lnTo>
                    <a:pt x="340" y="1701"/>
                  </a:lnTo>
                  <a:lnTo>
                    <a:pt x="340" y="1814"/>
                  </a:lnTo>
                  <a:lnTo>
                    <a:pt x="226" y="1814"/>
                  </a:lnTo>
                  <a:lnTo>
                    <a:pt x="226" y="1474"/>
                  </a:lnTo>
                  <a:lnTo>
                    <a:pt x="0" y="1474"/>
                  </a:lnTo>
                  <a:lnTo>
                    <a:pt x="0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7" name="Freeform 11">
              <a:extLst>
                <a:ext uri="{FF2B5EF4-FFF2-40B4-BE49-F238E27FC236}">
                  <a16:creationId xmlns:a16="http://schemas.microsoft.com/office/drawing/2014/main" id="{DD1528D6-2B4B-44B7-90D9-6885FBEB2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756"/>
              <a:ext cx="567" cy="567"/>
            </a:xfrm>
            <a:custGeom>
              <a:avLst/>
              <a:gdLst>
                <a:gd name="T0" fmla="*/ 454 w 567"/>
                <a:gd name="T1" fmla="*/ 567 h 567"/>
                <a:gd name="T2" fmla="*/ 227 w 567"/>
                <a:gd name="T3" fmla="*/ 567 h 567"/>
                <a:gd name="T4" fmla="*/ 227 w 567"/>
                <a:gd name="T5" fmla="*/ 340 h 567"/>
                <a:gd name="T6" fmla="*/ 113 w 567"/>
                <a:gd name="T7" fmla="*/ 340 h 567"/>
                <a:gd name="T8" fmla="*/ 113 w 567"/>
                <a:gd name="T9" fmla="*/ 113 h 567"/>
                <a:gd name="T10" fmla="*/ 0 w 567"/>
                <a:gd name="T11" fmla="*/ 113 h 567"/>
                <a:gd name="T12" fmla="*/ 0 w 567"/>
                <a:gd name="T13" fmla="*/ 0 h 567"/>
                <a:gd name="T14" fmla="*/ 454 w 567"/>
                <a:gd name="T15" fmla="*/ 0 h 567"/>
                <a:gd name="T16" fmla="*/ 454 w 567"/>
                <a:gd name="T17" fmla="*/ 227 h 567"/>
                <a:gd name="T18" fmla="*/ 567 w 567"/>
                <a:gd name="T19" fmla="*/ 227 h 567"/>
                <a:gd name="T20" fmla="*/ 567 w 567"/>
                <a:gd name="T21" fmla="*/ 340 h 567"/>
                <a:gd name="T22" fmla="*/ 340 w 567"/>
                <a:gd name="T23" fmla="*/ 340 h 567"/>
                <a:gd name="T24" fmla="*/ 340 w 567"/>
                <a:gd name="T25" fmla="*/ 454 h 567"/>
                <a:gd name="T26" fmla="*/ 454 w 567"/>
                <a:gd name="T27" fmla="*/ 454 h 567"/>
                <a:gd name="T28" fmla="*/ 454 w 567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454" y="567"/>
                  </a:moveTo>
                  <a:lnTo>
                    <a:pt x="227" y="56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8" name="Freeform 12">
              <a:extLst>
                <a:ext uri="{FF2B5EF4-FFF2-40B4-BE49-F238E27FC236}">
                  <a16:creationId xmlns:a16="http://schemas.microsoft.com/office/drawing/2014/main" id="{4C233E05-0220-4D22-A9AE-E8051962C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1096"/>
              <a:ext cx="1588" cy="1815"/>
            </a:xfrm>
            <a:custGeom>
              <a:avLst/>
              <a:gdLst>
                <a:gd name="T0" fmla="*/ 1475 w 1588"/>
                <a:gd name="T1" fmla="*/ 1361 h 1815"/>
                <a:gd name="T2" fmla="*/ 1475 w 1588"/>
                <a:gd name="T3" fmla="*/ 1474 h 1815"/>
                <a:gd name="T4" fmla="*/ 1361 w 1588"/>
                <a:gd name="T5" fmla="*/ 1474 h 1815"/>
                <a:gd name="T6" fmla="*/ 1361 w 1588"/>
                <a:gd name="T7" fmla="*/ 1701 h 1815"/>
                <a:gd name="T8" fmla="*/ 1248 w 1588"/>
                <a:gd name="T9" fmla="*/ 1701 h 1815"/>
                <a:gd name="T10" fmla="*/ 1248 w 1588"/>
                <a:gd name="T11" fmla="*/ 1815 h 1815"/>
                <a:gd name="T12" fmla="*/ 794 w 1588"/>
                <a:gd name="T13" fmla="*/ 1815 h 1815"/>
                <a:gd name="T14" fmla="*/ 794 w 1588"/>
                <a:gd name="T15" fmla="*/ 1701 h 1815"/>
                <a:gd name="T16" fmla="*/ 567 w 1588"/>
                <a:gd name="T17" fmla="*/ 1701 h 1815"/>
                <a:gd name="T18" fmla="*/ 567 w 1588"/>
                <a:gd name="T19" fmla="*/ 1815 h 1815"/>
                <a:gd name="T20" fmla="*/ 114 w 1588"/>
                <a:gd name="T21" fmla="*/ 1815 h 1815"/>
                <a:gd name="T22" fmla="*/ 114 w 1588"/>
                <a:gd name="T23" fmla="*/ 1134 h 1815"/>
                <a:gd name="T24" fmla="*/ 227 w 1588"/>
                <a:gd name="T25" fmla="*/ 1134 h 1815"/>
                <a:gd name="T26" fmla="*/ 227 w 1588"/>
                <a:gd name="T27" fmla="*/ 1021 h 1815"/>
                <a:gd name="T28" fmla="*/ 114 w 1588"/>
                <a:gd name="T29" fmla="*/ 1021 h 1815"/>
                <a:gd name="T30" fmla="*/ 114 w 1588"/>
                <a:gd name="T31" fmla="*/ 907 h 1815"/>
                <a:gd name="T32" fmla="*/ 0 w 1588"/>
                <a:gd name="T33" fmla="*/ 907 h 1815"/>
                <a:gd name="T34" fmla="*/ 0 w 1588"/>
                <a:gd name="T35" fmla="*/ 454 h 1815"/>
                <a:gd name="T36" fmla="*/ 341 w 1588"/>
                <a:gd name="T37" fmla="*/ 454 h 1815"/>
                <a:gd name="T38" fmla="*/ 341 w 1588"/>
                <a:gd name="T39" fmla="*/ 340 h 1815"/>
                <a:gd name="T40" fmla="*/ 567 w 1588"/>
                <a:gd name="T41" fmla="*/ 340 h 1815"/>
                <a:gd name="T42" fmla="*/ 567 w 1588"/>
                <a:gd name="T43" fmla="*/ 0 h 1815"/>
                <a:gd name="T44" fmla="*/ 1248 w 1588"/>
                <a:gd name="T45" fmla="*/ 0 h 1815"/>
                <a:gd name="T46" fmla="*/ 1248 w 1588"/>
                <a:gd name="T47" fmla="*/ 227 h 1815"/>
                <a:gd name="T48" fmla="*/ 1475 w 1588"/>
                <a:gd name="T49" fmla="*/ 227 h 1815"/>
                <a:gd name="T50" fmla="*/ 1475 w 1588"/>
                <a:gd name="T51" fmla="*/ 1134 h 1815"/>
                <a:gd name="T52" fmla="*/ 1588 w 1588"/>
                <a:gd name="T53" fmla="*/ 1134 h 1815"/>
                <a:gd name="T54" fmla="*/ 1588 w 1588"/>
                <a:gd name="T55" fmla="*/ 1248 h 1815"/>
                <a:gd name="T56" fmla="*/ 1475 w 1588"/>
                <a:gd name="T57" fmla="*/ 1248 h 1815"/>
                <a:gd name="T58" fmla="*/ 1475 w 1588"/>
                <a:gd name="T59" fmla="*/ 1361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88" h="1815">
                  <a:moveTo>
                    <a:pt x="1475" y="1361"/>
                  </a:moveTo>
                  <a:lnTo>
                    <a:pt x="1475" y="1474"/>
                  </a:lnTo>
                  <a:lnTo>
                    <a:pt x="1361" y="1474"/>
                  </a:lnTo>
                  <a:lnTo>
                    <a:pt x="1361" y="1701"/>
                  </a:lnTo>
                  <a:lnTo>
                    <a:pt x="1248" y="1701"/>
                  </a:lnTo>
                  <a:lnTo>
                    <a:pt x="1248" y="1815"/>
                  </a:lnTo>
                  <a:lnTo>
                    <a:pt x="794" y="1815"/>
                  </a:lnTo>
                  <a:lnTo>
                    <a:pt x="794" y="1701"/>
                  </a:lnTo>
                  <a:lnTo>
                    <a:pt x="567" y="1701"/>
                  </a:lnTo>
                  <a:lnTo>
                    <a:pt x="567" y="1815"/>
                  </a:lnTo>
                  <a:lnTo>
                    <a:pt x="114" y="1815"/>
                  </a:lnTo>
                  <a:lnTo>
                    <a:pt x="114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454"/>
                  </a:lnTo>
                  <a:lnTo>
                    <a:pt x="341" y="454"/>
                  </a:lnTo>
                  <a:lnTo>
                    <a:pt x="341" y="340"/>
                  </a:lnTo>
                  <a:lnTo>
                    <a:pt x="567" y="340"/>
                  </a:lnTo>
                  <a:lnTo>
                    <a:pt x="567" y="0"/>
                  </a:lnTo>
                  <a:lnTo>
                    <a:pt x="1248" y="0"/>
                  </a:lnTo>
                  <a:lnTo>
                    <a:pt x="1248" y="227"/>
                  </a:lnTo>
                  <a:lnTo>
                    <a:pt x="1475" y="227"/>
                  </a:lnTo>
                  <a:lnTo>
                    <a:pt x="1475" y="1134"/>
                  </a:lnTo>
                  <a:lnTo>
                    <a:pt x="1588" y="1134"/>
                  </a:lnTo>
                  <a:lnTo>
                    <a:pt x="1588" y="1248"/>
                  </a:lnTo>
                  <a:lnTo>
                    <a:pt x="1475" y="1248"/>
                  </a:lnTo>
                  <a:lnTo>
                    <a:pt x="1475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9" name="Rectangle 13">
              <a:extLst>
                <a:ext uri="{FF2B5EF4-FFF2-40B4-BE49-F238E27FC236}">
                  <a16:creationId xmlns:a16="http://schemas.microsoft.com/office/drawing/2014/main" id="{465B1A2D-EE48-45CA-93A4-EFEE11033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5632"/>
              <a:ext cx="227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0" name="Rectangle 14">
              <a:extLst>
                <a:ext uri="{FF2B5EF4-FFF2-40B4-BE49-F238E27FC236}">
                  <a16:creationId xmlns:a16="http://schemas.microsoft.com/office/drawing/2014/main" id="{134431CA-C2D7-4901-8BF1-91FB1D5CA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5519"/>
              <a:ext cx="113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1" name="Rectangle 15">
              <a:extLst>
                <a:ext uri="{FF2B5EF4-FFF2-40B4-BE49-F238E27FC236}">
                  <a16:creationId xmlns:a16="http://schemas.microsoft.com/office/drawing/2014/main" id="{2CA0A9DB-0B9D-4B78-8928-1E4A9DAFD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5859"/>
              <a:ext cx="113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2" name="Rectangle 16">
              <a:extLst>
                <a:ext uri="{FF2B5EF4-FFF2-40B4-BE49-F238E27FC236}">
                  <a16:creationId xmlns:a16="http://schemas.microsoft.com/office/drawing/2014/main" id="{A9915FE3-F480-440C-9989-2BD80D8E5F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5746"/>
              <a:ext cx="113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3" name="Rectangle 17">
              <a:extLst>
                <a:ext uri="{FF2B5EF4-FFF2-40B4-BE49-F238E27FC236}">
                  <a16:creationId xmlns:a16="http://schemas.microsoft.com/office/drawing/2014/main" id="{6FB0B543-EBBF-4ACF-B322-6FD221AF8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5405"/>
              <a:ext cx="113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4" name="Rectangle 18">
              <a:extLst>
                <a:ext uri="{FF2B5EF4-FFF2-40B4-BE49-F238E27FC236}">
                  <a16:creationId xmlns:a16="http://schemas.microsoft.com/office/drawing/2014/main" id="{CCCF6847-AB67-4112-BF3F-0654EFB2B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4612"/>
              <a:ext cx="113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5" name="Freeform 19">
              <a:extLst>
                <a:ext uri="{FF2B5EF4-FFF2-40B4-BE49-F238E27FC236}">
                  <a16:creationId xmlns:a16="http://schemas.microsoft.com/office/drawing/2014/main" id="{CE97BBA8-1FBC-4EDA-B5FE-CC1A51EB3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4045"/>
              <a:ext cx="1247" cy="1360"/>
            </a:xfrm>
            <a:custGeom>
              <a:avLst/>
              <a:gdLst>
                <a:gd name="T0" fmla="*/ 1134 w 1247"/>
                <a:gd name="T1" fmla="*/ 793 h 1360"/>
                <a:gd name="T2" fmla="*/ 1134 w 1247"/>
                <a:gd name="T3" fmla="*/ 1020 h 1360"/>
                <a:gd name="T4" fmla="*/ 1247 w 1247"/>
                <a:gd name="T5" fmla="*/ 1020 h 1360"/>
                <a:gd name="T6" fmla="*/ 1247 w 1247"/>
                <a:gd name="T7" fmla="*/ 1247 h 1360"/>
                <a:gd name="T8" fmla="*/ 1134 w 1247"/>
                <a:gd name="T9" fmla="*/ 1247 h 1360"/>
                <a:gd name="T10" fmla="*/ 1134 w 1247"/>
                <a:gd name="T11" fmla="*/ 1134 h 1360"/>
                <a:gd name="T12" fmla="*/ 907 w 1247"/>
                <a:gd name="T13" fmla="*/ 1134 h 1360"/>
                <a:gd name="T14" fmla="*/ 907 w 1247"/>
                <a:gd name="T15" fmla="*/ 1247 h 1360"/>
                <a:gd name="T16" fmla="*/ 1021 w 1247"/>
                <a:gd name="T17" fmla="*/ 1247 h 1360"/>
                <a:gd name="T18" fmla="*/ 1021 w 1247"/>
                <a:gd name="T19" fmla="*/ 1360 h 1360"/>
                <a:gd name="T20" fmla="*/ 794 w 1247"/>
                <a:gd name="T21" fmla="*/ 1360 h 1360"/>
                <a:gd name="T22" fmla="*/ 794 w 1247"/>
                <a:gd name="T23" fmla="*/ 1247 h 1360"/>
                <a:gd name="T24" fmla="*/ 680 w 1247"/>
                <a:gd name="T25" fmla="*/ 1247 h 1360"/>
                <a:gd name="T26" fmla="*/ 680 w 1247"/>
                <a:gd name="T27" fmla="*/ 1020 h 1360"/>
                <a:gd name="T28" fmla="*/ 567 w 1247"/>
                <a:gd name="T29" fmla="*/ 1020 h 1360"/>
                <a:gd name="T30" fmla="*/ 567 w 1247"/>
                <a:gd name="T31" fmla="*/ 1134 h 1360"/>
                <a:gd name="T32" fmla="*/ 454 w 1247"/>
                <a:gd name="T33" fmla="*/ 1134 h 1360"/>
                <a:gd name="T34" fmla="*/ 454 w 1247"/>
                <a:gd name="T35" fmla="*/ 680 h 1360"/>
                <a:gd name="T36" fmla="*/ 340 w 1247"/>
                <a:gd name="T37" fmla="*/ 680 h 1360"/>
                <a:gd name="T38" fmla="*/ 340 w 1247"/>
                <a:gd name="T39" fmla="*/ 1020 h 1360"/>
                <a:gd name="T40" fmla="*/ 227 w 1247"/>
                <a:gd name="T41" fmla="*/ 1020 h 1360"/>
                <a:gd name="T42" fmla="*/ 227 w 1247"/>
                <a:gd name="T43" fmla="*/ 907 h 1360"/>
                <a:gd name="T44" fmla="*/ 113 w 1247"/>
                <a:gd name="T45" fmla="*/ 907 h 1360"/>
                <a:gd name="T46" fmla="*/ 113 w 1247"/>
                <a:gd name="T47" fmla="*/ 1020 h 1360"/>
                <a:gd name="T48" fmla="*/ 0 w 1247"/>
                <a:gd name="T49" fmla="*/ 1020 h 1360"/>
                <a:gd name="T50" fmla="*/ 0 w 1247"/>
                <a:gd name="T51" fmla="*/ 793 h 1360"/>
                <a:gd name="T52" fmla="*/ 113 w 1247"/>
                <a:gd name="T53" fmla="*/ 793 h 1360"/>
                <a:gd name="T54" fmla="*/ 113 w 1247"/>
                <a:gd name="T55" fmla="*/ 113 h 1360"/>
                <a:gd name="T56" fmla="*/ 227 w 1247"/>
                <a:gd name="T57" fmla="*/ 113 h 1360"/>
                <a:gd name="T58" fmla="*/ 227 w 1247"/>
                <a:gd name="T59" fmla="*/ 0 h 1360"/>
                <a:gd name="T60" fmla="*/ 454 w 1247"/>
                <a:gd name="T61" fmla="*/ 0 h 1360"/>
                <a:gd name="T62" fmla="*/ 454 w 1247"/>
                <a:gd name="T63" fmla="*/ 113 h 1360"/>
                <a:gd name="T64" fmla="*/ 567 w 1247"/>
                <a:gd name="T65" fmla="*/ 113 h 1360"/>
                <a:gd name="T66" fmla="*/ 567 w 1247"/>
                <a:gd name="T67" fmla="*/ 226 h 1360"/>
                <a:gd name="T68" fmla="*/ 680 w 1247"/>
                <a:gd name="T69" fmla="*/ 226 h 1360"/>
                <a:gd name="T70" fmla="*/ 680 w 1247"/>
                <a:gd name="T71" fmla="*/ 113 h 1360"/>
                <a:gd name="T72" fmla="*/ 907 w 1247"/>
                <a:gd name="T73" fmla="*/ 113 h 1360"/>
                <a:gd name="T74" fmla="*/ 907 w 1247"/>
                <a:gd name="T75" fmla="*/ 0 h 1360"/>
                <a:gd name="T76" fmla="*/ 1021 w 1247"/>
                <a:gd name="T77" fmla="*/ 0 h 1360"/>
                <a:gd name="T78" fmla="*/ 1021 w 1247"/>
                <a:gd name="T79" fmla="*/ 340 h 1360"/>
                <a:gd name="T80" fmla="*/ 907 w 1247"/>
                <a:gd name="T81" fmla="*/ 340 h 1360"/>
                <a:gd name="T82" fmla="*/ 907 w 1247"/>
                <a:gd name="T83" fmla="*/ 680 h 1360"/>
                <a:gd name="T84" fmla="*/ 1021 w 1247"/>
                <a:gd name="T85" fmla="*/ 680 h 1360"/>
                <a:gd name="T86" fmla="*/ 1021 w 1247"/>
                <a:gd name="T87" fmla="*/ 793 h 1360"/>
                <a:gd name="T88" fmla="*/ 1134 w 1247"/>
                <a:gd name="T89" fmla="*/ 793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7" h="1360">
                  <a:moveTo>
                    <a:pt x="1134" y="793"/>
                  </a:moveTo>
                  <a:lnTo>
                    <a:pt x="1134" y="1020"/>
                  </a:lnTo>
                  <a:lnTo>
                    <a:pt x="1247" y="1020"/>
                  </a:lnTo>
                  <a:lnTo>
                    <a:pt x="1247" y="1247"/>
                  </a:lnTo>
                  <a:lnTo>
                    <a:pt x="1134" y="1247"/>
                  </a:lnTo>
                  <a:lnTo>
                    <a:pt x="1134" y="1134"/>
                  </a:lnTo>
                  <a:lnTo>
                    <a:pt x="907" y="1134"/>
                  </a:lnTo>
                  <a:lnTo>
                    <a:pt x="907" y="1247"/>
                  </a:lnTo>
                  <a:lnTo>
                    <a:pt x="1021" y="1247"/>
                  </a:lnTo>
                  <a:lnTo>
                    <a:pt x="1021" y="1360"/>
                  </a:lnTo>
                  <a:lnTo>
                    <a:pt x="794" y="1360"/>
                  </a:lnTo>
                  <a:lnTo>
                    <a:pt x="794" y="1247"/>
                  </a:lnTo>
                  <a:lnTo>
                    <a:pt x="680" y="1247"/>
                  </a:lnTo>
                  <a:lnTo>
                    <a:pt x="680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1020"/>
                  </a:lnTo>
                  <a:lnTo>
                    <a:pt x="0" y="1020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680"/>
                  </a:lnTo>
                  <a:lnTo>
                    <a:pt x="1021" y="680"/>
                  </a:lnTo>
                  <a:lnTo>
                    <a:pt x="1021" y="793"/>
                  </a:lnTo>
                  <a:lnTo>
                    <a:pt x="1134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6" name="Freeform 20">
              <a:extLst>
                <a:ext uri="{FF2B5EF4-FFF2-40B4-BE49-F238E27FC236}">
                  <a16:creationId xmlns:a16="http://schemas.microsoft.com/office/drawing/2014/main" id="{1691BA47-322B-4C98-9FF4-704759095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4385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114 w 114"/>
                <a:gd name="T3" fmla="*/ 0 h 227"/>
                <a:gd name="T4" fmla="*/ 114 w 114"/>
                <a:gd name="T5" fmla="*/ 227 h 227"/>
                <a:gd name="T6" fmla="*/ 0 w 114"/>
                <a:gd name="T7" fmla="*/ 227 h 227"/>
                <a:gd name="T8" fmla="*/ 0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7" name="Freeform 21">
              <a:extLst>
                <a:ext uri="{FF2B5EF4-FFF2-40B4-BE49-F238E27FC236}">
                  <a16:creationId xmlns:a16="http://schemas.microsoft.com/office/drawing/2014/main" id="{4C76721D-FAF5-42DE-87E3-D113A1F9A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4612"/>
              <a:ext cx="794" cy="680"/>
            </a:xfrm>
            <a:custGeom>
              <a:avLst/>
              <a:gdLst>
                <a:gd name="T0" fmla="*/ 0 w 794"/>
                <a:gd name="T1" fmla="*/ 453 h 680"/>
                <a:gd name="T2" fmla="*/ 0 w 794"/>
                <a:gd name="T3" fmla="*/ 226 h 680"/>
                <a:gd name="T4" fmla="*/ 113 w 794"/>
                <a:gd name="T5" fmla="*/ 226 h 680"/>
                <a:gd name="T6" fmla="*/ 113 w 794"/>
                <a:gd name="T7" fmla="*/ 113 h 680"/>
                <a:gd name="T8" fmla="*/ 340 w 794"/>
                <a:gd name="T9" fmla="*/ 113 h 680"/>
                <a:gd name="T10" fmla="*/ 340 w 794"/>
                <a:gd name="T11" fmla="*/ 0 h 680"/>
                <a:gd name="T12" fmla="*/ 794 w 794"/>
                <a:gd name="T13" fmla="*/ 0 h 680"/>
                <a:gd name="T14" fmla="*/ 794 w 794"/>
                <a:gd name="T15" fmla="*/ 113 h 680"/>
                <a:gd name="T16" fmla="*/ 680 w 794"/>
                <a:gd name="T17" fmla="*/ 113 h 680"/>
                <a:gd name="T18" fmla="*/ 680 w 794"/>
                <a:gd name="T19" fmla="*/ 340 h 680"/>
                <a:gd name="T20" fmla="*/ 567 w 794"/>
                <a:gd name="T21" fmla="*/ 340 h 680"/>
                <a:gd name="T22" fmla="*/ 567 w 794"/>
                <a:gd name="T23" fmla="*/ 226 h 680"/>
                <a:gd name="T24" fmla="*/ 454 w 794"/>
                <a:gd name="T25" fmla="*/ 226 h 680"/>
                <a:gd name="T26" fmla="*/ 454 w 794"/>
                <a:gd name="T27" fmla="*/ 340 h 680"/>
                <a:gd name="T28" fmla="*/ 567 w 794"/>
                <a:gd name="T29" fmla="*/ 340 h 680"/>
                <a:gd name="T30" fmla="*/ 567 w 794"/>
                <a:gd name="T31" fmla="*/ 453 h 680"/>
                <a:gd name="T32" fmla="*/ 454 w 794"/>
                <a:gd name="T33" fmla="*/ 453 h 680"/>
                <a:gd name="T34" fmla="*/ 454 w 794"/>
                <a:gd name="T35" fmla="*/ 680 h 680"/>
                <a:gd name="T36" fmla="*/ 113 w 794"/>
                <a:gd name="T37" fmla="*/ 680 h 680"/>
                <a:gd name="T38" fmla="*/ 113 w 794"/>
                <a:gd name="T39" fmla="*/ 453 h 680"/>
                <a:gd name="T40" fmla="*/ 0 w 794"/>
                <a:gd name="T41" fmla="*/ 45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680">
                  <a:moveTo>
                    <a:pt x="0" y="453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680"/>
                  </a:lnTo>
                  <a:lnTo>
                    <a:pt x="113" y="680"/>
                  </a:lnTo>
                  <a:lnTo>
                    <a:pt x="113" y="453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8" name="Freeform 22">
              <a:extLst>
                <a:ext uri="{FF2B5EF4-FFF2-40B4-BE49-F238E27FC236}">
                  <a16:creationId xmlns:a16="http://schemas.microsoft.com/office/drawing/2014/main" id="{58011248-F487-4222-86E8-612A0AA25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4498"/>
              <a:ext cx="453" cy="681"/>
            </a:xfrm>
            <a:custGeom>
              <a:avLst/>
              <a:gdLst>
                <a:gd name="T0" fmla="*/ 453 w 453"/>
                <a:gd name="T1" fmla="*/ 0 h 681"/>
                <a:gd name="T2" fmla="*/ 340 w 453"/>
                <a:gd name="T3" fmla="*/ 0 h 681"/>
                <a:gd name="T4" fmla="*/ 340 w 453"/>
                <a:gd name="T5" fmla="*/ 114 h 681"/>
                <a:gd name="T6" fmla="*/ 227 w 453"/>
                <a:gd name="T7" fmla="*/ 114 h 681"/>
                <a:gd name="T8" fmla="*/ 227 w 453"/>
                <a:gd name="T9" fmla="*/ 0 h 681"/>
                <a:gd name="T10" fmla="*/ 113 w 453"/>
                <a:gd name="T11" fmla="*/ 0 h 681"/>
                <a:gd name="T12" fmla="*/ 113 w 453"/>
                <a:gd name="T13" fmla="*/ 227 h 681"/>
                <a:gd name="T14" fmla="*/ 0 w 453"/>
                <a:gd name="T15" fmla="*/ 227 h 681"/>
                <a:gd name="T16" fmla="*/ 0 w 453"/>
                <a:gd name="T17" fmla="*/ 340 h 681"/>
                <a:gd name="T18" fmla="*/ 113 w 453"/>
                <a:gd name="T19" fmla="*/ 340 h 681"/>
                <a:gd name="T20" fmla="*/ 113 w 453"/>
                <a:gd name="T21" fmla="*/ 567 h 681"/>
                <a:gd name="T22" fmla="*/ 0 w 453"/>
                <a:gd name="T23" fmla="*/ 567 h 681"/>
                <a:gd name="T24" fmla="*/ 0 w 453"/>
                <a:gd name="T25" fmla="*/ 681 h 681"/>
                <a:gd name="T26" fmla="*/ 227 w 453"/>
                <a:gd name="T27" fmla="*/ 681 h 681"/>
                <a:gd name="T28" fmla="*/ 227 w 453"/>
                <a:gd name="T29" fmla="*/ 567 h 681"/>
                <a:gd name="T30" fmla="*/ 340 w 453"/>
                <a:gd name="T31" fmla="*/ 567 h 681"/>
                <a:gd name="T32" fmla="*/ 340 w 453"/>
                <a:gd name="T33" fmla="*/ 340 h 681"/>
                <a:gd name="T34" fmla="*/ 453 w 453"/>
                <a:gd name="T35" fmla="*/ 340 h 681"/>
                <a:gd name="T36" fmla="*/ 453 w 453"/>
                <a:gd name="T3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681">
                  <a:moveTo>
                    <a:pt x="453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9" name="Freeform 23">
              <a:extLst>
                <a:ext uri="{FF2B5EF4-FFF2-40B4-BE49-F238E27FC236}">
                  <a16:creationId xmlns:a16="http://schemas.microsoft.com/office/drawing/2014/main" id="{FA829702-D8D7-42FA-8DA7-97F31C852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3818"/>
              <a:ext cx="567" cy="794"/>
            </a:xfrm>
            <a:custGeom>
              <a:avLst/>
              <a:gdLst>
                <a:gd name="T0" fmla="*/ 567 w 567"/>
                <a:gd name="T1" fmla="*/ 0 h 794"/>
                <a:gd name="T2" fmla="*/ 341 w 567"/>
                <a:gd name="T3" fmla="*/ 0 h 794"/>
                <a:gd name="T4" fmla="*/ 341 w 567"/>
                <a:gd name="T5" fmla="*/ 113 h 794"/>
                <a:gd name="T6" fmla="*/ 227 w 567"/>
                <a:gd name="T7" fmla="*/ 113 h 794"/>
                <a:gd name="T8" fmla="*/ 227 w 567"/>
                <a:gd name="T9" fmla="*/ 340 h 794"/>
                <a:gd name="T10" fmla="*/ 0 w 567"/>
                <a:gd name="T11" fmla="*/ 340 h 794"/>
                <a:gd name="T12" fmla="*/ 0 w 567"/>
                <a:gd name="T13" fmla="*/ 567 h 794"/>
                <a:gd name="T14" fmla="*/ 114 w 567"/>
                <a:gd name="T15" fmla="*/ 567 h 794"/>
                <a:gd name="T16" fmla="*/ 114 w 567"/>
                <a:gd name="T17" fmla="*/ 680 h 794"/>
                <a:gd name="T18" fmla="*/ 341 w 567"/>
                <a:gd name="T19" fmla="*/ 680 h 794"/>
                <a:gd name="T20" fmla="*/ 341 w 567"/>
                <a:gd name="T21" fmla="*/ 794 h 794"/>
                <a:gd name="T22" fmla="*/ 454 w 567"/>
                <a:gd name="T23" fmla="*/ 794 h 794"/>
                <a:gd name="T24" fmla="*/ 454 w 567"/>
                <a:gd name="T25" fmla="*/ 680 h 794"/>
                <a:gd name="T26" fmla="*/ 567 w 567"/>
                <a:gd name="T27" fmla="*/ 680 h 794"/>
                <a:gd name="T28" fmla="*/ 567 w 567"/>
                <a:gd name="T29" fmla="*/ 340 h 794"/>
                <a:gd name="T30" fmla="*/ 454 w 567"/>
                <a:gd name="T31" fmla="*/ 340 h 794"/>
                <a:gd name="T32" fmla="*/ 454 w 567"/>
                <a:gd name="T33" fmla="*/ 113 h 794"/>
                <a:gd name="T34" fmla="*/ 567 w 567"/>
                <a:gd name="T35" fmla="*/ 113 h 794"/>
                <a:gd name="T36" fmla="*/ 567 w 567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4">
                  <a:moveTo>
                    <a:pt x="567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341" y="680"/>
                  </a:lnTo>
                  <a:lnTo>
                    <a:pt x="341" y="794"/>
                  </a:lnTo>
                  <a:lnTo>
                    <a:pt x="454" y="794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0" name="Rectangle 24">
              <a:extLst>
                <a:ext uri="{FF2B5EF4-FFF2-40B4-BE49-F238E27FC236}">
                  <a16:creationId xmlns:a16="http://schemas.microsoft.com/office/drawing/2014/main" id="{8D3EF32A-6363-48BF-85BC-F103EED02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4838"/>
              <a:ext cx="113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1" name="Freeform 25">
              <a:extLst>
                <a:ext uri="{FF2B5EF4-FFF2-40B4-BE49-F238E27FC236}">
                  <a16:creationId xmlns:a16="http://schemas.microsoft.com/office/drawing/2014/main" id="{2E1EE0CE-7D50-46AC-8F28-E7ED97827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4385"/>
              <a:ext cx="567" cy="907"/>
            </a:xfrm>
            <a:custGeom>
              <a:avLst/>
              <a:gdLst>
                <a:gd name="T0" fmla="*/ 567 w 567"/>
                <a:gd name="T1" fmla="*/ 227 h 907"/>
                <a:gd name="T2" fmla="*/ 567 w 567"/>
                <a:gd name="T3" fmla="*/ 340 h 907"/>
                <a:gd name="T4" fmla="*/ 454 w 567"/>
                <a:gd name="T5" fmla="*/ 340 h 907"/>
                <a:gd name="T6" fmla="*/ 454 w 567"/>
                <a:gd name="T7" fmla="*/ 907 h 907"/>
                <a:gd name="T8" fmla="*/ 227 w 567"/>
                <a:gd name="T9" fmla="*/ 907 h 907"/>
                <a:gd name="T10" fmla="*/ 114 w 567"/>
                <a:gd name="T11" fmla="*/ 907 h 907"/>
                <a:gd name="T12" fmla="*/ 0 w 567"/>
                <a:gd name="T13" fmla="*/ 907 h 907"/>
                <a:gd name="T14" fmla="*/ 0 w 567"/>
                <a:gd name="T15" fmla="*/ 340 h 907"/>
                <a:gd name="T16" fmla="*/ 227 w 567"/>
                <a:gd name="T17" fmla="*/ 340 h 907"/>
                <a:gd name="T18" fmla="*/ 227 w 567"/>
                <a:gd name="T19" fmla="*/ 113 h 907"/>
                <a:gd name="T20" fmla="*/ 340 w 567"/>
                <a:gd name="T21" fmla="*/ 113 h 907"/>
                <a:gd name="T22" fmla="*/ 340 w 567"/>
                <a:gd name="T23" fmla="*/ 0 h 907"/>
                <a:gd name="T24" fmla="*/ 454 w 567"/>
                <a:gd name="T25" fmla="*/ 0 h 907"/>
                <a:gd name="T26" fmla="*/ 454 w 567"/>
                <a:gd name="T27" fmla="*/ 113 h 907"/>
                <a:gd name="T28" fmla="*/ 567 w 567"/>
                <a:gd name="T29" fmla="*/ 113 h 907"/>
                <a:gd name="T30" fmla="*/ 567 w 567"/>
                <a:gd name="T31" fmla="*/ 22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907">
                  <a:moveTo>
                    <a:pt x="567" y="227"/>
                  </a:moveTo>
                  <a:lnTo>
                    <a:pt x="567" y="340"/>
                  </a:lnTo>
                  <a:lnTo>
                    <a:pt x="454" y="340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2" name="Freeform 26">
              <a:extLst>
                <a:ext uri="{FF2B5EF4-FFF2-40B4-BE49-F238E27FC236}">
                  <a16:creationId xmlns:a16="http://schemas.microsoft.com/office/drawing/2014/main" id="{8FB4FDCD-2B65-4D18-81B5-71958E4CC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3591"/>
              <a:ext cx="1134" cy="1134"/>
            </a:xfrm>
            <a:custGeom>
              <a:avLst/>
              <a:gdLst>
                <a:gd name="T0" fmla="*/ 1134 w 1134"/>
                <a:gd name="T1" fmla="*/ 113 h 1134"/>
                <a:gd name="T2" fmla="*/ 1020 w 1134"/>
                <a:gd name="T3" fmla="*/ 113 h 1134"/>
                <a:gd name="T4" fmla="*/ 1020 w 1134"/>
                <a:gd name="T5" fmla="*/ 0 h 1134"/>
                <a:gd name="T6" fmla="*/ 793 w 1134"/>
                <a:gd name="T7" fmla="*/ 0 h 1134"/>
                <a:gd name="T8" fmla="*/ 793 w 1134"/>
                <a:gd name="T9" fmla="*/ 227 h 1134"/>
                <a:gd name="T10" fmla="*/ 680 w 1134"/>
                <a:gd name="T11" fmla="*/ 227 h 1134"/>
                <a:gd name="T12" fmla="*/ 680 w 1134"/>
                <a:gd name="T13" fmla="*/ 340 h 1134"/>
                <a:gd name="T14" fmla="*/ 340 w 1134"/>
                <a:gd name="T15" fmla="*/ 340 h 1134"/>
                <a:gd name="T16" fmla="*/ 340 w 1134"/>
                <a:gd name="T17" fmla="*/ 113 h 1134"/>
                <a:gd name="T18" fmla="*/ 226 w 1134"/>
                <a:gd name="T19" fmla="*/ 113 h 1134"/>
                <a:gd name="T20" fmla="*/ 226 w 1134"/>
                <a:gd name="T21" fmla="*/ 0 h 1134"/>
                <a:gd name="T22" fmla="*/ 0 w 1134"/>
                <a:gd name="T23" fmla="*/ 0 h 1134"/>
                <a:gd name="T24" fmla="*/ 0 w 1134"/>
                <a:gd name="T25" fmla="*/ 113 h 1134"/>
                <a:gd name="T26" fmla="*/ 113 w 1134"/>
                <a:gd name="T27" fmla="*/ 113 h 1134"/>
                <a:gd name="T28" fmla="*/ 113 w 1134"/>
                <a:gd name="T29" fmla="*/ 454 h 1134"/>
                <a:gd name="T30" fmla="*/ 226 w 1134"/>
                <a:gd name="T31" fmla="*/ 454 h 1134"/>
                <a:gd name="T32" fmla="*/ 226 w 1134"/>
                <a:gd name="T33" fmla="*/ 567 h 1134"/>
                <a:gd name="T34" fmla="*/ 113 w 1134"/>
                <a:gd name="T35" fmla="*/ 567 h 1134"/>
                <a:gd name="T36" fmla="*/ 113 w 1134"/>
                <a:gd name="T37" fmla="*/ 794 h 1134"/>
                <a:gd name="T38" fmla="*/ 226 w 1134"/>
                <a:gd name="T39" fmla="*/ 794 h 1134"/>
                <a:gd name="T40" fmla="*/ 226 w 1134"/>
                <a:gd name="T41" fmla="*/ 907 h 1134"/>
                <a:gd name="T42" fmla="*/ 340 w 1134"/>
                <a:gd name="T43" fmla="*/ 907 h 1134"/>
                <a:gd name="T44" fmla="*/ 340 w 1134"/>
                <a:gd name="T45" fmla="*/ 1021 h 1134"/>
                <a:gd name="T46" fmla="*/ 453 w 1134"/>
                <a:gd name="T47" fmla="*/ 1021 h 1134"/>
                <a:gd name="T48" fmla="*/ 453 w 1134"/>
                <a:gd name="T49" fmla="*/ 1134 h 1134"/>
                <a:gd name="T50" fmla="*/ 680 w 1134"/>
                <a:gd name="T51" fmla="*/ 1134 h 1134"/>
                <a:gd name="T52" fmla="*/ 680 w 1134"/>
                <a:gd name="T53" fmla="*/ 907 h 1134"/>
                <a:gd name="T54" fmla="*/ 793 w 1134"/>
                <a:gd name="T55" fmla="*/ 907 h 1134"/>
                <a:gd name="T56" fmla="*/ 793 w 1134"/>
                <a:gd name="T57" fmla="*/ 567 h 1134"/>
                <a:gd name="T58" fmla="*/ 1020 w 1134"/>
                <a:gd name="T59" fmla="*/ 567 h 1134"/>
                <a:gd name="T60" fmla="*/ 1020 w 1134"/>
                <a:gd name="T61" fmla="*/ 340 h 1134"/>
                <a:gd name="T62" fmla="*/ 1134 w 1134"/>
                <a:gd name="T63" fmla="*/ 340 h 1134"/>
                <a:gd name="T64" fmla="*/ 1134 w 1134"/>
                <a:gd name="T65" fmla="*/ 11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134">
                  <a:moveTo>
                    <a:pt x="1134" y="113"/>
                  </a:moveTo>
                  <a:lnTo>
                    <a:pt x="1020" y="113"/>
                  </a:lnTo>
                  <a:lnTo>
                    <a:pt x="1020" y="0"/>
                  </a:lnTo>
                  <a:lnTo>
                    <a:pt x="793" y="0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453" y="1021"/>
                  </a:lnTo>
                  <a:lnTo>
                    <a:pt x="453" y="1134"/>
                  </a:lnTo>
                  <a:lnTo>
                    <a:pt x="680" y="1134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567"/>
                  </a:lnTo>
                  <a:lnTo>
                    <a:pt x="1020" y="567"/>
                  </a:lnTo>
                  <a:lnTo>
                    <a:pt x="1020" y="340"/>
                  </a:lnTo>
                  <a:lnTo>
                    <a:pt x="1134" y="340"/>
                  </a:lnTo>
                  <a:lnTo>
                    <a:pt x="113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3" name="Freeform 27">
              <a:extLst>
                <a:ext uri="{FF2B5EF4-FFF2-40B4-BE49-F238E27FC236}">
                  <a16:creationId xmlns:a16="http://schemas.microsoft.com/office/drawing/2014/main" id="{A4BEFA5A-EE50-4CB8-9F7D-F703D54E4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3364"/>
              <a:ext cx="1020" cy="907"/>
            </a:xfrm>
            <a:custGeom>
              <a:avLst/>
              <a:gdLst>
                <a:gd name="T0" fmla="*/ 1020 w 1020"/>
                <a:gd name="T1" fmla="*/ 794 h 907"/>
                <a:gd name="T2" fmla="*/ 1020 w 1020"/>
                <a:gd name="T3" fmla="*/ 340 h 907"/>
                <a:gd name="T4" fmla="*/ 907 w 1020"/>
                <a:gd name="T5" fmla="*/ 340 h 907"/>
                <a:gd name="T6" fmla="*/ 907 w 1020"/>
                <a:gd name="T7" fmla="*/ 227 h 907"/>
                <a:gd name="T8" fmla="*/ 680 w 1020"/>
                <a:gd name="T9" fmla="*/ 227 h 907"/>
                <a:gd name="T10" fmla="*/ 680 w 1020"/>
                <a:gd name="T11" fmla="*/ 114 h 907"/>
                <a:gd name="T12" fmla="*/ 567 w 1020"/>
                <a:gd name="T13" fmla="*/ 114 h 907"/>
                <a:gd name="T14" fmla="*/ 567 w 1020"/>
                <a:gd name="T15" fmla="*/ 227 h 907"/>
                <a:gd name="T16" fmla="*/ 453 w 1020"/>
                <a:gd name="T17" fmla="*/ 227 h 907"/>
                <a:gd name="T18" fmla="*/ 453 w 1020"/>
                <a:gd name="T19" fmla="*/ 114 h 907"/>
                <a:gd name="T20" fmla="*/ 340 w 1020"/>
                <a:gd name="T21" fmla="*/ 114 h 907"/>
                <a:gd name="T22" fmla="*/ 340 w 1020"/>
                <a:gd name="T23" fmla="*/ 0 h 907"/>
                <a:gd name="T24" fmla="*/ 226 w 1020"/>
                <a:gd name="T25" fmla="*/ 0 h 907"/>
                <a:gd name="T26" fmla="*/ 226 w 1020"/>
                <a:gd name="T27" fmla="*/ 114 h 907"/>
                <a:gd name="T28" fmla="*/ 113 w 1020"/>
                <a:gd name="T29" fmla="*/ 114 h 907"/>
                <a:gd name="T30" fmla="*/ 113 w 1020"/>
                <a:gd name="T31" fmla="*/ 227 h 907"/>
                <a:gd name="T32" fmla="*/ 0 w 1020"/>
                <a:gd name="T33" fmla="*/ 227 h 907"/>
                <a:gd name="T34" fmla="*/ 0 w 1020"/>
                <a:gd name="T35" fmla="*/ 454 h 907"/>
                <a:gd name="T36" fmla="*/ 226 w 1020"/>
                <a:gd name="T37" fmla="*/ 454 h 907"/>
                <a:gd name="T38" fmla="*/ 226 w 1020"/>
                <a:gd name="T39" fmla="*/ 567 h 907"/>
                <a:gd name="T40" fmla="*/ 113 w 1020"/>
                <a:gd name="T41" fmla="*/ 567 h 907"/>
                <a:gd name="T42" fmla="*/ 113 w 1020"/>
                <a:gd name="T43" fmla="*/ 794 h 907"/>
                <a:gd name="T44" fmla="*/ 340 w 1020"/>
                <a:gd name="T45" fmla="*/ 794 h 907"/>
                <a:gd name="T46" fmla="*/ 340 w 1020"/>
                <a:gd name="T47" fmla="*/ 681 h 907"/>
                <a:gd name="T48" fmla="*/ 567 w 1020"/>
                <a:gd name="T49" fmla="*/ 681 h 907"/>
                <a:gd name="T50" fmla="*/ 567 w 1020"/>
                <a:gd name="T51" fmla="*/ 794 h 907"/>
                <a:gd name="T52" fmla="*/ 680 w 1020"/>
                <a:gd name="T53" fmla="*/ 794 h 907"/>
                <a:gd name="T54" fmla="*/ 680 w 1020"/>
                <a:gd name="T55" fmla="*/ 907 h 907"/>
                <a:gd name="T56" fmla="*/ 793 w 1020"/>
                <a:gd name="T57" fmla="*/ 907 h 907"/>
                <a:gd name="T58" fmla="*/ 793 w 1020"/>
                <a:gd name="T59" fmla="*/ 794 h 907"/>
                <a:gd name="T60" fmla="*/ 1020 w 1020"/>
                <a:gd name="T61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0" h="907">
                  <a:moveTo>
                    <a:pt x="1020" y="794"/>
                  </a:moveTo>
                  <a:lnTo>
                    <a:pt x="1020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794"/>
                  </a:lnTo>
                  <a:lnTo>
                    <a:pt x="1020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4" name="Freeform 28">
              <a:extLst>
                <a:ext uri="{FF2B5EF4-FFF2-40B4-BE49-F238E27FC236}">
                  <a16:creationId xmlns:a16="http://schemas.microsoft.com/office/drawing/2014/main" id="{795C5B72-4159-45AC-B71B-9B262CC4C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2457"/>
              <a:ext cx="1815" cy="1474"/>
            </a:xfrm>
            <a:custGeom>
              <a:avLst/>
              <a:gdLst>
                <a:gd name="T0" fmla="*/ 0 w 1815"/>
                <a:gd name="T1" fmla="*/ 454 h 1474"/>
                <a:gd name="T2" fmla="*/ 0 w 1815"/>
                <a:gd name="T3" fmla="*/ 680 h 1474"/>
                <a:gd name="T4" fmla="*/ 227 w 1815"/>
                <a:gd name="T5" fmla="*/ 680 h 1474"/>
                <a:gd name="T6" fmla="*/ 227 w 1815"/>
                <a:gd name="T7" fmla="*/ 1021 h 1474"/>
                <a:gd name="T8" fmla="*/ 114 w 1815"/>
                <a:gd name="T9" fmla="*/ 1021 h 1474"/>
                <a:gd name="T10" fmla="*/ 114 w 1815"/>
                <a:gd name="T11" fmla="*/ 1134 h 1474"/>
                <a:gd name="T12" fmla="*/ 340 w 1815"/>
                <a:gd name="T13" fmla="*/ 1134 h 1474"/>
                <a:gd name="T14" fmla="*/ 340 w 1815"/>
                <a:gd name="T15" fmla="*/ 1247 h 1474"/>
                <a:gd name="T16" fmla="*/ 454 w 1815"/>
                <a:gd name="T17" fmla="*/ 1247 h 1474"/>
                <a:gd name="T18" fmla="*/ 454 w 1815"/>
                <a:gd name="T19" fmla="*/ 1474 h 1474"/>
                <a:gd name="T20" fmla="*/ 794 w 1815"/>
                <a:gd name="T21" fmla="*/ 1474 h 1474"/>
                <a:gd name="T22" fmla="*/ 794 w 1815"/>
                <a:gd name="T23" fmla="*/ 1361 h 1474"/>
                <a:gd name="T24" fmla="*/ 907 w 1815"/>
                <a:gd name="T25" fmla="*/ 1361 h 1474"/>
                <a:gd name="T26" fmla="*/ 907 w 1815"/>
                <a:gd name="T27" fmla="*/ 1134 h 1474"/>
                <a:gd name="T28" fmla="*/ 1134 w 1815"/>
                <a:gd name="T29" fmla="*/ 1134 h 1474"/>
                <a:gd name="T30" fmla="*/ 1134 w 1815"/>
                <a:gd name="T31" fmla="*/ 1247 h 1474"/>
                <a:gd name="T32" fmla="*/ 1248 w 1815"/>
                <a:gd name="T33" fmla="*/ 1247 h 1474"/>
                <a:gd name="T34" fmla="*/ 1248 w 1815"/>
                <a:gd name="T35" fmla="*/ 1134 h 1474"/>
                <a:gd name="T36" fmla="*/ 1361 w 1815"/>
                <a:gd name="T37" fmla="*/ 1134 h 1474"/>
                <a:gd name="T38" fmla="*/ 1361 w 1815"/>
                <a:gd name="T39" fmla="*/ 1021 h 1474"/>
                <a:gd name="T40" fmla="*/ 1474 w 1815"/>
                <a:gd name="T41" fmla="*/ 1021 h 1474"/>
                <a:gd name="T42" fmla="*/ 1474 w 1815"/>
                <a:gd name="T43" fmla="*/ 907 h 1474"/>
                <a:gd name="T44" fmla="*/ 1588 w 1815"/>
                <a:gd name="T45" fmla="*/ 907 h 1474"/>
                <a:gd name="T46" fmla="*/ 1588 w 1815"/>
                <a:gd name="T47" fmla="*/ 794 h 1474"/>
                <a:gd name="T48" fmla="*/ 1474 w 1815"/>
                <a:gd name="T49" fmla="*/ 794 h 1474"/>
                <a:gd name="T50" fmla="*/ 1474 w 1815"/>
                <a:gd name="T51" fmla="*/ 567 h 1474"/>
                <a:gd name="T52" fmla="*/ 1588 w 1815"/>
                <a:gd name="T53" fmla="*/ 567 h 1474"/>
                <a:gd name="T54" fmla="*/ 1588 w 1815"/>
                <a:gd name="T55" fmla="*/ 340 h 1474"/>
                <a:gd name="T56" fmla="*/ 1701 w 1815"/>
                <a:gd name="T57" fmla="*/ 340 h 1474"/>
                <a:gd name="T58" fmla="*/ 1701 w 1815"/>
                <a:gd name="T59" fmla="*/ 227 h 1474"/>
                <a:gd name="T60" fmla="*/ 1815 w 1815"/>
                <a:gd name="T61" fmla="*/ 227 h 1474"/>
                <a:gd name="T62" fmla="*/ 1815 w 1815"/>
                <a:gd name="T63" fmla="*/ 0 h 1474"/>
                <a:gd name="T64" fmla="*/ 1474 w 1815"/>
                <a:gd name="T65" fmla="*/ 0 h 1474"/>
                <a:gd name="T66" fmla="*/ 1474 w 1815"/>
                <a:gd name="T67" fmla="*/ 227 h 1474"/>
                <a:gd name="T68" fmla="*/ 1361 w 1815"/>
                <a:gd name="T69" fmla="*/ 227 h 1474"/>
                <a:gd name="T70" fmla="*/ 1361 w 1815"/>
                <a:gd name="T71" fmla="*/ 0 h 1474"/>
                <a:gd name="T72" fmla="*/ 1248 w 1815"/>
                <a:gd name="T73" fmla="*/ 0 h 1474"/>
                <a:gd name="T74" fmla="*/ 1248 w 1815"/>
                <a:gd name="T75" fmla="*/ 113 h 1474"/>
                <a:gd name="T76" fmla="*/ 1134 w 1815"/>
                <a:gd name="T77" fmla="*/ 113 h 1474"/>
                <a:gd name="T78" fmla="*/ 1134 w 1815"/>
                <a:gd name="T79" fmla="*/ 340 h 1474"/>
                <a:gd name="T80" fmla="*/ 1021 w 1815"/>
                <a:gd name="T81" fmla="*/ 340 h 1474"/>
                <a:gd name="T82" fmla="*/ 1021 w 1815"/>
                <a:gd name="T83" fmla="*/ 454 h 1474"/>
                <a:gd name="T84" fmla="*/ 567 w 1815"/>
                <a:gd name="T85" fmla="*/ 454 h 1474"/>
                <a:gd name="T86" fmla="*/ 567 w 1815"/>
                <a:gd name="T87" fmla="*/ 340 h 1474"/>
                <a:gd name="T88" fmla="*/ 340 w 1815"/>
                <a:gd name="T89" fmla="*/ 340 h 1474"/>
                <a:gd name="T90" fmla="*/ 340 w 1815"/>
                <a:gd name="T91" fmla="*/ 454 h 1474"/>
                <a:gd name="T92" fmla="*/ 0 w 1815"/>
                <a:gd name="T93" fmla="*/ 45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15" h="1474">
                  <a:moveTo>
                    <a:pt x="0" y="454"/>
                  </a:moveTo>
                  <a:lnTo>
                    <a:pt x="0" y="680"/>
                  </a:lnTo>
                  <a:lnTo>
                    <a:pt x="227" y="680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454" y="1247"/>
                  </a:lnTo>
                  <a:lnTo>
                    <a:pt x="454" y="1474"/>
                  </a:lnTo>
                  <a:lnTo>
                    <a:pt x="794" y="1474"/>
                  </a:lnTo>
                  <a:lnTo>
                    <a:pt x="794" y="1361"/>
                  </a:lnTo>
                  <a:lnTo>
                    <a:pt x="907" y="1361"/>
                  </a:lnTo>
                  <a:lnTo>
                    <a:pt x="907" y="1134"/>
                  </a:lnTo>
                  <a:lnTo>
                    <a:pt x="1134" y="1134"/>
                  </a:lnTo>
                  <a:lnTo>
                    <a:pt x="1134" y="1247"/>
                  </a:lnTo>
                  <a:lnTo>
                    <a:pt x="1248" y="1247"/>
                  </a:lnTo>
                  <a:lnTo>
                    <a:pt x="1248" y="1134"/>
                  </a:lnTo>
                  <a:lnTo>
                    <a:pt x="1361" y="1134"/>
                  </a:lnTo>
                  <a:lnTo>
                    <a:pt x="1361" y="1021"/>
                  </a:lnTo>
                  <a:lnTo>
                    <a:pt x="1474" y="1021"/>
                  </a:lnTo>
                  <a:lnTo>
                    <a:pt x="1474" y="907"/>
                  </a:lnTo>
                  <a:lnTo>
                    <a:pt x="1588" y="907"/>
                  </a:lnTo>
                  <a:lnTo>
                    <a:pt x="1588" y="794"/>
                  </a:lnTo>
                  <a:lnTo>
                    <a:pt x="1474" y="794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340"/>
                  </a:lnTo>
                  <a:lnTo>
                    <a:pt x="1701" y="340"/>
                  </a:lnTo>
                  <a:lnTo>
                    <a:pt x="1701" y="227"/>
                  </a:lnTo>
                  <a:lnTo>
                    <a:pt x="1815" y="227"/>
                  </a:lnTo>
                  <a:lnTo>
                    <a:pt x="1815" y="0"/>
                  </a:lnTo>
                  <a:lnTo>
                    <a:pt x="1474" y="0"/>
                  </a:lnTo>
                  <a:lnTo>
                    <a:pt x="1474" y="227"/>
                  </a:lnTo>
                  <a:lnTo>
                    <a:pt x="1361" y="227"/>
                  </a:lnTo>
                  <a:lnTo>
                    <a:pt x="1361" y="0"/>
                  </a:lnTo>
                  <a:lnTo>
                    <a:pt x="1248" y="0"/>
                  </a:lnTo>
                  <a:lnTo>
                    <a:pt x="1248" y="113"/>
                  </a:lnTo>
                  <a:lnTo>
                    <a:pt x="1134" y="113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5" name="Freeform 29">
              <a:extLst>
                <a:ext uri="{FF2B5EF4-FFF2-40B4-BE49-F238E27FC236}">
                  <a16:creationId xmlns:a16="http://schemas.microsoft.com/office/drawing/2014/main" id="{A945445E-4082-466C-870C-8239F8A41E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570"/>
              <a:ext cx="907" cy="908"/>
            </a:xfrm>
            <a:custGeom>
              <a:avLst/>
              <a:gdLst>
                <a:gd name="T0" fmla="*/ 340 w 907"/>
                <a:gd name="T1" fmla="*/ 0 h 908"/>
                <a:gd name="T2" fmla="*/ 340 w 907"/>
                <a:gd name="T3" fmla="*/ 114 h 908"/>
                <a:gd name="T4" fmla="*/ 227 w 907"/>
                <a:gd name="T5" fmla="*/ 114 h 908"/>
                <a:gd name="T6" fmla="*/ 227 w 907"/>
                <a:gd name="T7" fmla="*/ 227 h 908"/>
                <a:gd name="T8" fmla="*/ 340 w 907"/>
                <a:gd name="T9" fmla="*/ 227 h 908"/>
                <a:gd name="T10" fmla="*/ 340 w 907"/>
                <a:gd name="T11" fmla="*/ 341 h 908"/>
                <a:gd name="T12" fmla="*/ 113 w 907"/>
                <a:gd name="T13" fmla="*/ 341 h 908"/>
                <a:gd name="T14" fmla="*/ 113 w 907"/>
                <a:gd name="T15" fmla="*/ 454 h 908"/>
                <a:gd name="T16" fmla="*/ 0 w 907"/>
                <a:gd name="T17" fmla="*/ 454 h 908"/>
                <a:gd name="T18" fmla="*/ 0 w 907"/>
                <a:gd name="T19" fmla="*/ 567 h 908"/>
                <a:gd name="T20" fmla="*/ 340 w 907"/>
                <a:gd name="T21" fmla="*/ 567 h 908"/>
                <a:gd name="T22" fmla="*/ 340 w 907"/>
                <a:gd name="T23" fmla="*/ 794 h 908"/>
                <a:gd name="T24" fmla="*/ 567 w 907"/>
                <a:gd name="T25" fmla="*/ 794 h 908"/>
                <a:gd name="T26" fmla="*/ 567 w 907"/>
                <a:gd name="T27" fmla="*/ 908 h 908"/>
                <a:gd name="T28" fmla="*/ 794 w 907"/>
                <a:gd name="T29" fmla="*/ 908 h 908"/>
                <a:gd name="T30" fmla="*/ 794 w 907"/>
                <a:gd name="T31" fmla="*/ 567 h 908"/>
                <a:gd name="T32" fmla="*/ 907 w 907"/>
                <a:gd name="T33" fmla="*/ 567 h 908"/>
                <a:gd name="T34" fmla="*/ 907 w 907"/>
                <a:gd name="T35" fmla="*/ 341 h 908"/>
                <a:gd name="T36" fmla="*/ 794 w 907"/>
                <a:gd name="T37" fmla="*/ 341 h 908"/>
                <a:gd name="T38" fmla="*/ 794 w 907"/>
                <a:gd name="T39" fmla="*/ 114 h 908"/>
                <a:gd name="T40" fmla="*/ 680 w 907"/>
                <a:gd name="T41" fmla="*/ 114 h 908"/>
                <a:gd name="T42" fmla="*/ 680 w 907"/>
                <a:gd name="T43" fmla="*/ 227 h 908"/>
                <a:gd name="T44" fmla="*/ 453 w 907"/>
                <a:gd name="T45" fmla="*/ 227 h 908"/>
                <a:gd name="T46" fmla="*/ 453 w 907"/>
                <a:gd name="T47" fmla="*/ 0 h 908"/>
                <a:gd name="T48" fmla="*/ 340 w 907"/>
                <a:gd name="T49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908">
                  <a:moveTo>
                    <a:pt x="340" y="0"/>
                  </a:move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794" y="908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341"/>
                  </a:lnTo>
                  <a:lnTo>
                    <a:pt x="794" y="341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6" name="Freeform 30">
              <a:extLst>
                <a:ext uri="{FF2B5EF4-FFF2-40B4-BE49-F238E27FC236}">
                  <a16:creationId xmlns:a16="http://schemas.microsoft.com/office/drawing/2014/main" id="{843A07A9-9555-452B-84DF-DE2EB8C8E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344"/>
              <a:ext cx="453" cy="567"/>
            </a:xfrm>
            <a:custGeom>
              <a:avLst/>
              <a:gdLst>
                <a:gd name="T0" fmla="*/ 453 w 453"/>
                <a:gd name="T1" fmla="*/ 0 h 567"/>
                <a:gd name="T2" fmla="*/ 453 w 453"/>
                <a:gd name="T3" fmla="*/ 453 h 567"/>
                <a:gd name="T4" fmla="*/ 340 w 453"/>
                <a:gd name="T5" fmla="*/ 453 h 567"/>
                <a:gd name="T6" fmla="*/ 340 w 453"/>
                <a:gd name="T7" fmla="*/ 567 h 567"/>
                <a:gd name="T8" fmla="*/ 113 w 453"/>
                <a:gd name="T9" fmla="*/ 567 h 567"/>
                <a:gd name="T10" fmla="*/ 113 w 453"/>
                <a:gd name="T11" fmla="*/ 340 h 567"/>
                <a:gd name="T12" fmla="*/ 0 w 453"/>
                <a:gd name="T13" fmla="*/ 340 h 567"/>
                <a:gd name="T14" fmla="*/ 0 w 453"/>
                <a:gd name="T15" fmla="*/ 113 h 567"/>
                <a:gd name="T16" fmla="*/ 113 w 453"/>
                <a:gd name="T17" fmla="*/ 113 h 567"/>
                <a:gd name="T18" fmla="*/ 113 w 453"/>
                <a:gd name="T19" fmla="*/ 0 h 567"/>
                <a:gd name="T20" fmla="*/ 453 w 453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567">
                  <a:moveTo>
                    <a:pt x="453" y="0"/>
                  </a:moveTo>
                  <a:lnTo>
                    <a:pt x="453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7" name="Freeform 31">
              <a:extLst>
                <a:ext uri="{FF2B5EF4-FFF2-40B4-BE49-F238E27FC236}">
                  <a16:creationId xmlns:a16="http://schemas.microsoft.com/office/drawing/2014/main" id="{7CBE8DFA-A1B4-4EC8-877D-6DB8108A7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983"/>
              <a:ext cx="1474" cy="1814"/>
            </a:xfrm>
            <a:custGeom>
              <a:avLst/>
              <a:gdLst>
                <a:gd name="T0" fmla="*/ 794 w 1474"/>
                <a:gd name="T1" fmla="*/ 1474 h 1814"/>
                <a:gd name="T2" fmla="*/ 680 w 1474"/>
                <a:gd name="T3" fmla="*/ 1474 h 1814"/>
                <a:gd name="T4" fmla="*/ 680 w 1474"/>
                <a:gd name="T5" fmla="*/ 1587 h 1814"/>
                <a:gd name="T6" fmla="*/ 567 w 1474"/>
                <a:gd name="T7" fmla="*/ 1587 h 1814"/>
                <a:gd name="T8" fmla="*/ 567 w 1474"/>
                <a:gd name="T9" fmla="*/ 1701 h 1814"/>
                <a:gd name="T10" fmla="*/ 340 w 1474"/>
                <a:gd name="T11" fmla="*/ 1701 h 1814"/>
                <a:gd name="T12" fmla="*/ 340 w 1474"/>
                <a:gd name="T13" fmla="*/ 1814 h 1814"/>
                <a:gd name="T14" fmla="*/ 113 w 1474"/>
                <a:gd name="T15" fmla="*/ 1814 h 1814"/>
                <a:gd name="T16" fmla="*/ 113 w 1474"/>
                <a:gd name="T17" fmla="*/ 1474 h 1814"/>
                <a:gd name="T18" fmla="*/ 0 w 1474"/>
                <a:gd name="T19" fmla="*/ 1474 h 1814"/>
                <a:gd name="T20" fmla="*/ 0 w 1474"/>
                <a:gd name="T21" fmla="*/ 1134 h 1814"/>
                <a:gd name="T22" fmla="*/ 113 w 1474"/>
                <a:gd name="T23" fmla="*/ 1134 h 1814"/>
                <a:gd name="T24" fmla="*/ 113 w 1474"/>
                <a:gd name="T25" fmla="*/ 1020 h 1814"/>
                <a:gd name="T26" fmla="*/ 227 w 1474"/>
                <a:gd name="T27" fmla="*/ 1020 h 1814"/>
                <a:gd name="T28" fmla="*/ 227 w 1474"/>
                <a:gd name="T29" fmla="*/ 907 h 1814"/>
                <a:gd name="T30" fmla="*/ 454 w 1474"/>
                <a:gd name="T31" fmla="*/ 907 h 1814"/>
                <a:gd name="T32" fmla="*/ 454 w 1474"/>
                <a:gd name="T33" fmla="*/ 794 h 1814"/>
                <a:gd name="T34" fmla="*/ 340 w 1474"/>
                <a:gd name="T35" fmla="*/ 794 h 1814"/>
                <a:gd name="T36" fmla="*/ 340 w 1474"/>
                <a:gd name="T37" fmla="*/ 680 h 1814"/>
                <a:gd name="T38" fmla="*/ 454 w 1474"/>
                <a:gd name="T39" fmla="*/ 680 h 1814"/>
                <a:gd name="T40" fmla="*/ 454 w 1474"/>
                <a:gd name="T41" fmla="*/ 567 h 1814"/>
                <a:gd name="T42" fmla="*/ 567 w 1474"/>
                <a:gd name="T43" fmla="*/ 567 h 1814"/>
                <a:gd name="T44" fmla="*/ 567 w 1474"/>
                <a:gd name="T45" fmla="*/ 0 h 1814"/>
                <a:gd name="T46" fmla="*/ 907 w 1474"/>
                <a:gd name="T47" fmla="*/ 0 h 1814"/>
                <a:gd name="T48" fmla="*/ 907 w 1474"/>
                <a:gd name="T49" fmla="*/ 340 h 1814"/>
                <a:gd name="T50" fmla="*/ 1134 w 1474"/>
                <a:gd name="T51" fmla="*/ 340 h 1814"/>
                <a:gd name="T52" fmla="*/ 1134 w 1474"/>
                <a:gd name="T53" fmla="*/ 227 h 1814"/>
                <a:gd name="T54" fmla="*/ 1247 w 1474"/>
                <a:gd name="T55" fmla="*/ 227 h 1814"/>
                <a:gd name="T56" fmla="*/ 1247 w 1474"/>
                <a:gd name="T57" fmla="*/ 113 h 1814"/>
                <a:gd name="T58" fmla="*/ 1361 w 1474"/>
                <a:gd name="T59" fmla="*/ 113 h 1814"/>
                <a:gd name="T60" fmla="*/ 1474 w 1474"/>
                <a:gd name="T61" fmla="*/ 113 h 1814"/>
                <a:gd name="T62" fmla="*/ 1474 w 1474"/>
                <a:gd name="T63" fmla="*/ 340 h 1814"/>
                <a:gd name="T64" fmla="*/ 1247 w 1474"/>
                <a:gd name="T65" fmla="*/ 340 h 1814"/>
                <a:gd name="T66" fmla="*/ 1247 w 1474"/>
                <a:gd name="T67" fmla="*/ 680 h 1814"/>
                <a:gd name="T68" fmla="*/ 1021 w 1474"/>
                <a:gd name="T69" fmla="*/ 680 h 1814"/>
                <a:gd name="T70" fmla="*/ 1021 w 1474"/>
                <a:gd name="T71" fmla="*/ 907 h 1814"/>
                <a:gd name="T72" fmla="*/ 907 w 1474"/>
                <a:gd name="T73" fmla="*/ 907 h 1814"/>
                <a:gd name="T74" fmla="*/ 907 w 1474"/>
                <a:gd name="T75" fmla="*/ 1020 h 1814"/>
                <a:gd name="T76" fmla="*/ 794 w 1474"/>
                <a:gd name="T77" fmla="*/ 1020 h 1814"/>
                <a:gd name="T78" fmla="*/ 794 w 1474"/>
                <a:gd name="T79" fmla="*/ 1134 h 1814"/>
                <a:gd name="T80" fmla="*/ 907 w 1474"/>
                <a:gd name="T81" fmla="*/ 1134 h 1814"/>
                <a:gd name="T82" fmla="*/ 907 w 1474"/>
                <a:gd name="T83" fmla="*/ 1361 h 1814"/>
                <a:gd name="T84" fmla="*/ 794 w 1474"/>
                <a:gd name="T85" fmla="*/ 1361 h 1814"/>
                <a:gd name="T86" fmla="*/ 794 w 1474"/>
                <a:gd name="T87" fmla="*/ 147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4" h="1814">
                  <a:moveTo>
                    <a:pt x="794" y="1474"/>
                  </a:moveTo>
                  <a:lnTo>
                    <a:pt x="680" y="1474"/>
                  </a:lnTo>
                  <a:lnTo>
                    <a:pt x="680" y="1587"/>
                  </a:lnTo>
                  <a:lnTo>
                    <a:pt x="567" y="1587"/>
                  </a:lnTo>
                  <a:lnTo>
                    <a:pt x="567" y="1701"/>
                  </a:lnTo>
                  <a:lnTo>
                    <a:pt x="340" y="1701"/>
                  </a:lnTo>
                  <a:lnTo>
                    <a:pt x="340" y="1814"/>
                  </a:lnTo>
                  <a:lnTo>
                    <a:pt x="113" y="1814"/>
                  </a:lnTo>
                  <a:lnTo>
                    <a:pt x="113" y="1474"/>
                  </a:lnTo>
                  <a:lnTo>
                    <a:pt x="0" y="1474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454" y="68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0"/>
                  </a:lnTo>
                  <a:lnTo>
                    <a:pt x="907" y="0"/>
                  </a:lnTo>
                  <a:lnTo>
                    <a:pt x="907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113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340"/>
                  </a:lnTo>
                  <a:lnTo>
                    <a:pt x="1247" y="340"/>
                  </a:lnTo>
                  <a:lnTo>
                    <a:pt x="1247" y="680"/>
                  </a:lnTo>
                  <a:lnTo>
                    <a:pt x="1021" y="680"/>
                  </a:lnTo>
                  <a:lnTo>
                    <a:pt x="1021" y="907"/>
                  </a:lnTo>
                  <a:lnTo>
                    <a:pt x="907" y="907"/>
                  </a:lnTo>
                  <a:lnTo>
                    <a:pt x="907" y="1020"/>
                  </a:lnTo>
                  <a:lnTo>
                    <a:pt x="794" y="1020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1361"/>
                  </a:lnTo>
                  <a:lnTo>
                    <a:pt x="794" y="1361"/>
                  </a:lnTo>
                  <a:lnTo>
                    <a:pt x="794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8" name="Freeform 32">
              <a:extLst>
                <a:ext uri="{FF2B5EF4-FFF2-40B4-BE49-F238E27FC236}">
                  <a16:creationId xmlns:a16="http://schemas.microsoft.com/office/drawing/2014/main" id="{0C26C908-6DB8-42FA-AD7E-CED824CE1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643"/>
              <a:ext cx="567" cy="680"/>
            </a:xfrm>
            <a:custGeom>
              <a:avLst/>
              <a:gdLst>
                <a:gd name="T0" fmla="*/ 454 w 567"/>
                <a:gd name="T1" fmla="*/ 0 h 680"/>
                <a:gd name="T2" fmla="*/ 454 w 567"/>
                <a:gd name="T3" fmla="*/ 113 h 680"/>
                <a:gd name="T4" fmla="*/ 567 w 567"/>
                <a:gd name="T5" fmla="*/ 113 h 680"/>
                <a:gd name="T6" fmla="*/ 567 w 567"/>
                <a:gd name="T7" fmla="*/ 226 h 680"/>
                <a:gd name="T8" fmla="*/ 454 w 567"/>
                <a:gd name="T9" fmla="*/ 226 h 680"/>
                <a:gd name="T10" fmla="*/ 454 w 567"/>
                <a:gd name="T11" fmla="*/ 453 h 680"/>
                <a:gd name="T12" fmla="*/ 340 w 567"/>
                <a:gd name="T13" fmla="*/ 453 h 680"/>
                <a:gd name="T14" fmla="*/ 340 w 567"/>
                <a:gd name="T15" fmla="*/ 567 h 680"/>
                <a:gd name="T16" fmla="*/ 227 w 567"/>
                <a:gd name="T17" fmla="*/ 567 h 680"/>
                <a:gd name="T18" fmla="*/ 227 w 567"/>
                <a:gd name="T19" fmla="*/ 680 h 680"/>
                <a:gd name="T20" fmla="*/ 0 w 567"/>
                <a:gd name="T21" fmla="*/ 680 h 680"/>
                <a:gd name="T22" fmla="*/ 0 w 567"/>
                <a:gd name="T23" fmla="*/ 340 h 680"/>
                <a:gd name="T24" fmla="*/ 114 w 567"/>
                <a:gd name="T25" fmla="*/ 340 h 680"/>
                <a:gd name="T26" fmla="*/ 114 w 567"/>
                <a:gd name="T27" fmla="*/ 226 h 680"/>
                <a:gd name="T28" fmla="*/ 227 w 567"/>
                <a:gd name="T29" fmla="*/ 226 h 680"/>
                <a:gd name="T30" fmla="*/ 340 w 567"/>
                <a:gd name="T31" fmla="*/ 226 h 680"/>
                <a:gd name="T32" fmla="*/ 340 w 567"/>
                <a:gd name="T33" fmla="*/ 0 h 680"/>
                <a:gd name="T34" fmla="*/ 454 w 567"/>
                <a:gd name="T3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7" h="680">
                  <a:moveTo>
                    <a:pt x="454" y="0"/>
                  </a:moveTo>
                  <a:lnTo>
                    <a:pt x="45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9" name="Freeform 33">
              <a:extLst>
                <a:ext uri="{FF2B5EF4-FFF2-40B4-BE49-F238E27FC236}">
                  <a16:creationId xmlns:a16="http://schemas.microsoft.com/office/drawing/2014/main" id="{38D0CA3D-0202-4B6C-8B92-BF0822999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1096"/>
              <a:ext cx="454" cy="567"/>
            </a:xfrm>
            <a:custGeom>
              <a:avLst/>
              <a:gdLst>
                <a:gd name="T0" fmla="*/ 454 w 454"/>
                <a:gd name="T1" fmla="*/ 0 h 567"/>
                <a:gd name="T2" fmla="*/ 227 w 454"/>
                <a:gd name="T3" fmla="*/ 0 h 567"/>
                <a:gd name="T4" fmla="*/ 227 w 454"/>
                <a:gd name="T5" fmla="*/ 114 h 567"/>
                <a:gd name="T6" fmla="*/ 114 w 454"/>
                <a:gd name="T7" fmla="*/ 114 h 567"/>
                <a:gd name="T8" fmla="*/ 114 w 454"/>
                <a:gd name="T9" fmla="*/ 340 h 567"/>
                <a:gd name="T10" fmla="*/ 0 w 454"/>
                <a:gd name="T11" fmla="*/ 340 h 567"/>
                <a:gd name="T12" fmla="*/ 0 w 454"/>
                <a:gd name="T13" fmla="*/ 454 h 567"/>
                <a:gd name="T14" fmla="*/ 114 w 454"/>
                <a:gd name="T15" fmla="*/ 454 h 567"/>
                <a:gd name="T16" fmla="*/ 114 w 454"/>
                <a:gd name="T17" fmla="*/ 567 h 567"/>
                <a:gd name="T18" fmla="*/ 341 w 454"/>
                <a:gd name="T19" fmla="*/ 567 h 567"/>
                <a:gd name="T20" fmla="*/ 341 w 454"/>
                <a:gd name="T21" fmla="*/ 454 h 567"/>
                <a:gd name="T22" fmla="*/ 454 w 454"/>
                <a:gd name="T23" fmla="*/ 454 h 567"/>
                <a:gd name="T24" fmla="*/ 454 w 45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454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0" name="Freeform 34">
              <a:extLst>
                <a:ext uri="{FF2B5EF4-FFF2-40B4-BE49-F238E27FC236}">
                  <a16:creationId xmlns:a16="http://schemas.microsoft.com/office/drawing/2014/main" id="{85FACA91-9929-45DF-B9EF-CE02EFD95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550"/>
              <a:ext cx="567" cy="567"/>
            </a:xfrm>
            <a:custGeom>
              <a:avLst/>
              <a:gdLst>
                <a:gd name="T0" fmla="*/ 340 w 567"/>
                <a:gd name="T1" fmla="*/ 0 h 567"/>
                <a:gd name="T2" fmla="*/ 226 w 567"/>
                <a:gd name="T3" fmla="*/ 0 h 567"/>
                <a:gd name="T4" fmla="*/ 226 w 567"/>
                <a:gd name="T5" fmla="*/ 113 h 567"/>
                <a:gd name="T6" fmla="*/ 113 w 567"/>
                <a:gd name="T7" fmla="*/ 113 h 567"/>
                <a:gd name="T8" fmla="*/ 113 w 567"/>
                <a:gd name="T9" fmla="*/ 340 h 567"/>
                <a:gd name="T10" fmla="*/ 0 w 567"/>
                <a:gd name="T11" fmla="*/ 340 h 567"/>
                <a:gd name="T12" fmla="*/ 0 w 567"/>
                <a:gd name="T13" fmla="*/ 453 h 567"/>
                <a:gd name="T14" fmla="*/ 113 w 567"/>
                <a:gd name="T15" fmla="*/ 453 h 567"/>
                <a:gd name="T16" fmla="*/ 113 w 567"/>
                <a:gd name="T17" fmla="*/ 567 h 567"/>
                <a:gd name="T18" fmla="*/ 226 w 567"/>
                <a:gd name="T19" fmla="*/ 567 h 567"/>
                <a:gd name="T20" fmla="*/ 226 w 567"/>
                <a:gd name="T21" fmla="*/ 453 h 567"/>
                <a:gd name="T22" fmla="*/ 340 w 567"/>
                <a:gd name="T23" fmla="*/ 453 h 567"/>
                <a:gd name="T24" fmla="*/ 340 w 567"/>
                <a:gd name="T25" fmla="*/ 340 h 567"/>
                <a:gd name="T26" fmla="*/ 567 w 567"/>
                <a:gd name="T27" fmla="*/ 340 h 567"/>
                <a:gd name="T28" fmla="*/ 567 w 567"/>
                <a:gd name="T29" fmla="*/ 227 h 567"/>
                <a:gd name="T30" fmla="*/ 453 w 567"/>
                <a:gd name="T31" fmla="*/ 227 h 567"/>
                <a:gd name="T32" fmla="*/ 453 w 567"/>
                <a:gd name="T33" fmla="*/ 113 h 567"/>
                <a:gd name="T34" fmla="*/ 340 w 567"/>
                <a:gd name="T35" fmla="*/ 113 h 567"/>
                <a:gd name="T36" fmla="*/ 340 w 567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567">
                  <a:moveTo>
                    <a:pt x="34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1" name="Freeform 35">
              <a:extLst>
                <a:ext uri="{FF2B5EF4-FFF2-40B4-BE49-F238E27FC236}">
                  <a16:creationId xmlns:a16="http://schemas.microsoft.com/office/drawing/2014/main" id="{73339F7B-0241-4E2F-8CBE-BBD23725F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76"/>
              <a:ext cx="1248" cy="1701"/>
            </a:xfrm>
            <a:custGeom>
              <a:avLst/>
              <a:gdLst>
                <a:gd name="T0" fmla="*/ 1248 w 1248"/>
                <a:gd name="T1" fmla="*/ 0 h 1701"/>
                <a:gd name="T2" fmla="*/ 1248 w 1248"/>
                <a:gd name="T3" fmla="*/ 226 h 1701"/>
                <a:gd name="T4" fmla="*/ 1134 w 1248"/>
                <a:gd name="T5" fmla="*/ 226 h 1701"/>
                <a:gd name="T6" fmla="*/ 1134 w 1248"/>
                <a:gd name="T7" fmla="*/ 340 h 1701"/>
                <a:gd name="T8" fmla="*/ 1248 w 1248"/>
                <a:gd name="T9" fmla="*/ 340 h 1701"/>
                <a:gd name="T10" fmla="*/ 1248 w 1248"/>
                <a:gd name="T11" fmla="*/ 567 h 1701"/>
                <a:gd name="T12" fmla="*/ 1134 w 1248"/>
                <a:gd name="T13" fmla="*/ 567 h 1701"/>
                <a:gd name="T14" fmla="*/ 1134 w 1248"/>
                <a:gd name="T15" fmla="*/ 1134 h 1701"/>
                <a:gd name="T16" fmla="*/ 1021 w 1248"/>
                <a:gd name="T17" fmla="*/ 1134 h 1701"/>
                <a:gd name="T18" fmla="*/ 1021 w 1248"/>
                <a:gd name="T19" fmla="*/ 1247 h 1701"/>
                <a:gd name="T20" fmla="*/ 908 w 1248"/>
                <a:gd name="T21" fmla="*/ 1247 h 1701"/>
                <a:gd name="T22" fmla="*/ 908 w 1248"/>
                <a:gd name="T23" fmla="*/ 1587 h 1701"/>
                <a:gd name="T24" fmla="*/ 794 w 1248"/>
                <a:gd name="T25" fmla="*/ 1587 h 1701"/>
                <a:gd name="T26" fmla="*/ 794 w 1248"/>
                <a:gd name="T27" fmla="*/ 1701 h 1701"/>
                <a:gd name="T28" fmla="*/ 681 w 1248"/>
                <a:gd name="T29" fmla="*/ 1701 h 1701"/>
                <a:gd name="T30" fmla="*/ 681 w 1248"/>
                <a:gd name="T31" fmla="*/ 1587 h 1701"/>
                <a:gd name="T32" fmla="*/ 567 w 1248"/>
                <a:gd name="T33" fmla="*/ 1587 h 1701"/>
                <a:gd name="T34" fmla="*/ 567 w 1248"/>
                <a:gd name="T35" fmla="*/ 1474 h 1701"/>
                <a:gd name="T36" fmla="*/ 341 w 1248"/>
                <a:gd name="T37" fmla="*/ 1474 h 1701"/>
                <a:gd name="T38" fmla="*/ 341 w 1248"/>
                <a:gd name="T39" fmla="*/ 1360 h 1701"/>
                <a:gd name="T40" fmla="*/ 114 w 1248"/>
                <a:gd name="T41" fmla="*/ 1360 h 1701"/>
                <a:gd name="T42" fmla="*/ 114 w 1248"/>
                <a:gd name="T43" fmla="*/ 1247 h 1701"/>
                <a:gd name="T44" fmla="*/ 0 w 1248"/>
                <a:gd name="T45" fmla="*/ 1247 h 1701"/>
                <a:gd name="T46" fmla="*/ 0 w 1248"/>
                <a:gd name="T47" fmla="*/ 1134 h 1701"/>
                <a:gd name="T48" fmla="*/ 114 w 1248"/>
                <a:gd name="T49" fmla="*/ 1134 h 1701"/>
                <a:gd name="T50" fmla="*/ 114 w 1248"/>
                <a:gd name="T51" fmla="*/ 793 h 1701"/>
                <a:gd name="T52" fmla="*/ 227 w 1248"/>
                <a:gd name="T53" fmla="*/ 793 h 1701"/>
                <a:gd name="T54" fmla="*/ 227 w 1248"/>
                <a:gd name="T55" fmla="*/ 567 h 1701"/>
                <a:gd name="T56" fmla="*/ 454 w 1248"/>
                <a:gd name="T57" fmla="*/ 567 h 1701"/>
                <a:gd name="T58" fmla="*/ 454 w 1248"/>
                <a:gd name="T59" fmla="*/ 340 h 1701"/>
                <a:gd name="T60" fmla="*/ 681 w 1248"/>
                <a:gd name="T61" fmla="*/ 340 h 1701"/>
                <a:gd name="T62" fmla="*/ 681 w 1248"/>
                <a:gd name="T63" fmla="*/ 226 h 1701"/>
                <a:gd name="T64" fmla="*/ 794 w 1248"/>
                <a:gd name="T65" fmla="*/ 226 h 1701"/>
                <a:gd name="T66" fmla="*/ 794 w 1248"/>
                <a:gd name="T67" fmla="*/ 113 h 1701"/>
                <a:gd name="T68" fmla="*/ 1021 w 1248"/>
                <a:gd name="T69" fmla="*/ 113 h 1701"/>
                <a:gd name="T70" fmla="*/ 1021 w 1248"/>
                <a:gd name="T71" fmla="*/ 0 h 1701"/>
                <a:gd name="T72" fmla="*/ 1248 w 1248"/>
                <a:gd name="T73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48" h="1701">
                  <a:moveTo>
                    <a:pt x="1248" y="0"/>
                  </a:moveTo>
                  <a:lnTo>
                    <a:pt x="1248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1248" y="340"/>
                  </a:lnTo>
                  <a:lnTo>
                    <a:pt x="1248" y="567"/>
                  </a:lnTo>
                  <a:lnTo>
                    <a:pt x="1134" y="567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247"/>
                  </a:lnTo>
                  <a:lnTo>
                    <a:pt x="908" y="1247"/>
                  </a:lnTo>
                  <a:lnTo>
                    <a:pt x="908" y="1587"/>
                  </a:lnTo>
                  <a:lnTo>
                    <a:pt x="794" y="1587"/>
                  </a:lnTo>
                  <a:lnTo>
                    <a:pt x="794" y="1701"/>
                  </a:lnTo>
                  <a:lnTo>
                    <a:pt x="681" y="1701"/>
                  </a:lnTo>
                  <a:lnTo>
                    <a:pt x="681" y="1587"/>
                  </a:lnTo>
                  <a:lnTo>
                    <a:pt x="567" y="1587"/>
                  </a:lnTo>
                  <a:lnTo>
                    <a:pt x="567" y="1474"/>
                  </a:lnTo>
                  <a:lnTo>
                    <a:pt x="341" y="1474"/>
                  </a:lnTo>
                  <a:lnTo>
                    <a:pt x="341" y="1360"/>
                  </a:lnTo>
                  <a:lnTo>
                    <a:pt x="114" y="1360"/>
                  </a:lnTo>
                  <a:lnTo>
                    <a:pt x="114" y="1247"/>
                  </a:lnTo>
                  <a:lnTo>
                    <a:pt x="0" y="1247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793"/>
                  </a:lnTo>
                  <a:lnTo>
                    <a:pt x="227" y="793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340"/>
                  </a:lnTo>
                  <a:lnTo>
                    <a:pt x="681" y="340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124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2" name="Freeform 36">
              <a:extLst>
                <a:ext uri="{FF2B5EF4-FFF2-40B4-BE49-F238E27FC236}">
                  <a16:creationId xmlns:a16="http://schemas.microsoft.com/office/drawing/2014/main" id="{FC83D2D0-4537-4D98-AF3B-2C156509D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457"/>
              <a:ext cx="907" cy="1247"/>
            </a:xfrm>
            <a:custGeom>
              <a:avLst/>
              <a:gdLst>
                <a:gd name="T0" fmla="*/ 226 w 907"/>
                <a:gd name="T1" fmla="*/ 0 h 1247"/>
                <a:gd name="T2" fmla="*/ 226 w 907"/>
                <a:gd name="T3" fmla="*/ 340 h 1247"/>
                <a:gd name="T4" fmla="*/ 113 w 907"/>
                <a:gd name="T5" fmla="*/ 340 h 1247"/>
                <a:gd name="T6" fmla="*/ 113 w 907"/>
                <a:gd name="T7" fmla="*/ 454 h 1247"/>
                <a:gd name="T8" fmla="*/ 0 w 907"/>
                <a:gd name="T9" fmla="*/ 454 h 1247"/>
                <a:gd name="T10" fmla="*/ 0 w 907"/>
                <a:gd name="T11" fmla="*/ 567 h 1247"/>
                <a:gd name="T12" fmla="*/ 113 w 907"/>
                <a:gd name="T13" fmla="*/ 567 h 1247"/>
                <a:gd name="T14" fmla="*/ 113 w 907"/>
                <a:gd name="T15" fmla="*/ 794 h 1247"/>
                <a:gd name="T16" fmla="*/ 0 w 907"/>
                <a:gd name="T17" fmla="*/ 794 h 1247"/>
                <a:gd name="T18" fmla="*/ 0 w 907"/>
                <a:gd name="T19" fmla="*/ 907 h 1247"/>
                <a:gd name="T20" fmla="*/ 113 w 907"/>
                <a:gd name="T21" fmla="*/ 907 h 1247"/>
                <a:gd name="T22" fmla="*/ 113 w 907"/>
                <a:gd name="T23" fmla="*/ 1247 h 1247"/>
                <a:gd name="T24" fmla="*/ 340 w 907"/>
                <a:gd name="T25" fmla="*/ 1247 h 1247"/>
                <a:gd name="T26" fmla="*/ 340 w 907"/>
                <a:gd name="T27" fmla="*/ 1134 h 1247"/>
                <a:gd name="T28" fmla="*/ 453 w 907"/>
                <a:gd name="T29" fmla="*/ 1134 h 1247"/>
                <a:gd name="T30" fmla="*/ 453 w 907"/>
                <a:gd name="T31" fmla="*/ 1021 h 1247"/>
                <a:gd name="T32" fmla="*/ 453 w 907"/>
                <a:gd name="T33" fmla="*/ 907 h 1247"/>
                <a:gd name="T34" fmla="*/ 567 w 907"/>
                <a:gd name="T35" fmla="*/ 907 h 1247"/>
                <a:gd name="T36" fmla="*/ 567 w 907"/>
                <a:gd name="T37" fmla="*/ 1021 h 1247"/>
                <a:gd name="T38" fmla="*/ 907 w 907"/>
                <a:gd name="T39" fmla="*/ 1021 h 1247"/>
                <a:gd name="T40" fmla="*/ 907 w 907"/>
                <a:gd name="T41" fmla="*/ 907 h 1247"/>
                <a:gd name="T42" fmla="*/ 680 w 907"/>
                <a:gd name="T43" fmla="*/ 907 h 1247"/>
                <a:gd name="T44" fmla="*/ 680 w 907"/>
                <a:gd name="T45" fmla="*/ 680 h 1247"/>
                <a:gd name="T46" fmla="*/ 340 w 907"/>
                <a:gd name="T47" fmla="*/ 680 h 1247"/>
                <a:gd name="T48" fmla="*/ 340 w 907"/>
                <a:gd name="T49" fmla="*/ 567 h 1247"/>
                <a:gd name="T50" fmla="*/ 453 w 907"/>
                <a:gd name="T51" fmla="*/ 567 h 1247"/>
                <a:gd name="T52" fmla="*/ 453 w 907"/>
                <a:gd name="T53" fmla="*/ 454 h 1247"/>
                <a:gd name="T54" fmla="*/ 680 w 907"/>
                <a:gd name="T55" fmla="*/ 454 h 1247"/>
                <a:gd name="T56" fmla="*/ 680 w 907"/>
                <a:gd name="T57" fmla="*/ 340 h 1247"/>
                <a:gd name="T58" fmla="*/ 567 w 907"/>
                <a:gd name="T59" fmla="*/ 340 h 1247"/>
                <a:gd name="T60" fmla="*/ 567 w 907"/>
                <a:gd name="T61" fmla="*/ 227 h 1247"/>
                <a:gd name="T62" fmla="*/ 680 w 907"/>
                <a:gd name="T63" fmla="*/ 227 h 1247"/>
                <a:gd name="T64" fmla="*/ 680 w 907"/>
                <a:gd name="T65" fmla="*/ 113 h 1247"/>
                <a:gd name="T66" fmla="*/ 567 w 907"/>
                <a:gd name="T67" fmla="*/ 113 h 1247"/>
                <a:gd name="T68" fmla="*/ 567 w 907"/>
                <a:gd name="T69" fmla="*/ 0 h 1247"/>
                <a:gd name="T70" fmla="*/ 226 w 907"/>
                <a:gd name="T71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7" h="1247">
                  <a:moveTo>
                    <a:pt x="226" y="0"/>
                  </a:moveTo>
                  <a:lnTo>
                    <a:pt x="226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453" y="1134"/>
                  </a:lnTo>
                  <a:lnTo>
                    <a:pt x="453" y="1021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907" y="1021"/>
                  </a:lnTo>
                  <a:lnTo>
                    <a:pt x="907" y="907"/>
                  </a:lnTo>
                  <a:lnTo>
                    <a:pt x="680" y="907"/>
                  </a:lnTo>
                  <a:lnTo>
                    <a:pt x="680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3" name="Freeform 37">
              <a:extLst>
                <a:ext uri="{FF2B5EF4-FFF2-40B4-BE49-F238E27FC236}">
                  <a16:creationId xmlns:a16="http://schemas.microsoft.com/office/drawing/2014/main" id="{F544AC55-3DAC-4D3C-BA15-0ECBE9C8D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457"/>
              <a:ext cx="1021" cy="1474"/>
            </a:xfrm>
            <a:custGeom>
              <a:avLst/>
              <a:gdLst>
                <a:gd name="T0" fmla="*/ 454 w 1021"/>
                <a:gd name="T1" fmla="*/ 680 h 1474"/>
                <a:gd name="T2" fmla="*/ 454 w 1021"/>
                <a:gd name="T3" fmla="*/ 1021 h 1474"/>
                <a:gd name="T4" fmla="*/ 113 w 1021"/>
                <a:gd name="T5" fmla="*/ 1021 h 1474"/>
                <a:gd name="T6" fmla="*/ 113 w 1021"/>
                <a:gd name="T7" fmla="*/ 1134 h 1474"/>
                <a:gd name="T8" fmla="*/ 0 w 1021"/>
                <a:gd name="T9" fmla="*/ 1134 h 1474"/>
                <a:gd name="T10" fmla="*/ 0 w 1021"/>
                <a:gd name="T11" fmla="*/ 1361 h 1474"/>
                <a:gd name="T12" fmla="*/ 113 w 1021"/>
                <a:gd name="T13" fmla="*/ 1361 h 1474"/>
                <a:gd name="T14" fmla="*/ 113 w 1021"/>
                <a:gd name="T15" fmla="*/ 1247 h 1474"/>
                <a:gd name="T16" fmla="*/ 227 w 1021"/>
                <a:gd name="T17" fmla="*/ 1247 h 1474"/>
                <a:gd name="T18" fmla="*/ 227 w 1021"/>
                <a:gd name="T19" fmla="*/ 1474 h 1474"/>
                <a:gd name="T20" fmla="*/ 454 w 1021"/>
                <a:gd name="T21" fmla="*/ 1474 h 1474"/>
                <a:gd name="T22" fmla="*/ 454 w 1021"/>
                <a:gd name="T23" fmla="*/ 1247 h 1474"/>
                <a:gd name="T24" fmla="*/ 680 w 1021"/>
                <a:gd name="T25" fmla="*/ 1247 h 1474"/>
                <a:gd name="T26" fmla="*/ 680 w 1021"/>
                <a:gd name="T27" fmla="*/ 1361 h 1474"/>
                <a:gd name="T28" fmla="*/ 794 w 1021"/>
                <a:gd name="T29" fmla="*/ 1361 h 1474"/>
                <a:gd name="T30" fmla="*/ 794 w 1021"/>
                <a:gd name="T31" fmla="*/ 1247 h 1474"/>
                <a:gd name="T32" fmla="*/ 1021 w 1021"/>
                <a:gd name="T33" fmla="*/ 1247 h 1474"/>
                <a:gd name="T34" fmla="*/ 1021 w 1021"/>
                <a:gd name="T35" fmla="*/ 680 h 1474"/>
                <a:gd name="T36" fmla="*/ 794 w 1021"/>
                <a:gd name="T37" fmla="*/ 680 h 1474"/>
                <a:gd name="T38" fmla="*/ 794 w 1021"/>
                <a:gd name="T39" fmla="*/ 340 h 1474"/>
                <a:gd name="T40" fmla="*/ 907 w 1021"/>
                <a:gd name="T41" fmla="*/ 340 h 1474"/>
                <a:gd name="T42" fmla="*/ 907 w 1021"/>
                <a:gd name="T43" fmla="*/ 113 h 1474"/>
                <a:gd name="T44" fmla="*/ 794 w 1021"/>
                <a:gd name="T45" fmla="*/ 113 h 1474"/>
                <a:gd name="T46" fmla="*/ 794 w 1021"/>
                <a:gd name="T47" fmla="*/ 0 h 1474"/>
                <a:gd name="T48" fmla="*/ 680 w 1021"/>
                <a:gd name="T49" fmla="*/ 0 h 1474"/>
                <a:gd name="T50" fmla="*/ 680 w 1021"/>
                <a:gd name="T51" fmla="*/ 113 h 1474"/>
                <a:gd name="T52" fmla="*/ 567 w 1021"/>
                <a:gd name="T53" fmla="*/ 113 h 1474"/>
                <a:gd name="T54" fmla="*/ 567 w 1021"/>
                <a:gd name="T55" fmla="*/ 227 h 1474"/>
                <a:gd name="T56" fmla="*/ 454 w 1021"/>
                <a:gd name="T57" fmla="*/ 227 h 1474"/>
                <a:gd name="T58" fmla="*/ 454 w 1021"/>
                <a:gd name="T59" fmla="*/ 454 h 1474"/>
                <a:gd name="T60" fmla="*/ 567 w 1021"/>
                <a:gd name="T61" fmla="*/ 454 h 1474"/>
                <a:gd name="T62" fmla="*/ 567 w 1021"/>
                <a:gd name="T63" fmla="*/ 680 h 1474"/>
                <a:gd name="T64" fmla="*/ 454 w 1021"/>
                <a:gd name="T65" fmla="*/ 68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1" h="1474">
                  <a:moveTo>
                    <a:pt x="454" y="680"/>
                  </a:moveTo>
                  <a:lnTo>
                    <a:pt x="454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361"/>
                  </a:lnTo>
                  <a:lnTo>
                    <a:pt x="113" y="1361"/>
                  </a:lnTo>
                  <a:lnTo>
                    <a:pt x="113" y="1247"/>
                  </a:lnTo>
                  <a:lnTo>
                    <a:pt x="227" y="1247"/>
                  </a:lnTo>
                  <a:lnTo>
                    <a:pt x="227" y="1474"/>
                  </a:lnTo>
                  <a:lnTo>
                    <a:pt x="454" y="1474"/>
                  </a:lnTo>
                  <a:lnTo>
                    <a:pt x="454" y="1247"/>
                  </a:lnTo>
                  <a:lnTo>
                    <a:pt x="680" y="1247"/>
                  </a:lnTo>
                  <a:lnTo>
                    <a:pt x="680" y="1361"/>
                  </a:lnTo>
                  <a:lnTo>
                    <a:pt x="794" y="1361"/>
                  </a:lnTo>
                  <a:lnTo>
                    <a:pt x="794" y="1247"/>
                  </a:lnTo>
                  <a:lnTo>
                    <a:pt x="1021" y="1247"/>
                  </a:lnTo>
                  <a:lnTo>
                    <a:pt x="1021" y="680"/>
                  </a:lnTo>
                  <a:lnTo>
                    <a:pt x="794" y="680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680"/>
                  </a:lnTo>
                  <a:lnTo>
                    <a:pt x="454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4" name="Freeform 38">
              <a:extLst>
                <a:ext uri="{FF2B5EF4-FFF2-40B4-BE49-F238E27FC236}">
                  <a16:creationId xmlns:a16="http://schemas.microsoft.com/office/drawing/2014/main" id="{60CBE02E-2A49-4D93-B544-FC2A2728B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704"/>
              <a:ext cx="907" cy="794"/>
            </a:xfrm>
            <a:custGeom>
              <a:avLst/>
              <a:gdLst>
                <a:gd name="T0" fmla="*/ 227 w 907"/>
                <a:gd name="T1" fmla="*/ 0 h 794"/>
                <a:gd name="T2" fmla="*/ 114 w 907"/>
                <a:gd name="T3" fmla="*/ 0 h 794"/>
                <a:gd name="T4" fmla="*/ 114 w 907"/>
                <a:gd name="T5" fmla="*/ 341 h 794"/>
                <a:gd name="T6" fmla="*/ 0 w 907"/>
                <a:gd name="T7" fmla="*/ 341 h 794"/>
                <a:gd name="T8" fmla="*/ 0 w 907"/>
                <a:gd name="T9" fmla="*/ 454 h 794"/>
                <a:gd name="T10" fmla="*/ 114 w 907"/>
                <a:gd name="T11" fmla="*/ 454 h 794"/>
                <a:gd name="T12" fmla="*/ 114 w 907"/>
                <a:gd name="T13" fmla="*/ 567 h 794"/>
                <a:gd name="T14" fmla="*/ 227 w 907"/>
                <a:gd name="T15" fmla="*/ 567 h 794"/>
                <a:gd name="T16" fmla="*/ 227 w 907"/>
                <a:gd name="T17" fmla="*/ 681 h 794"/>
                <a:gd name="T18" fmla="*/ 227 w 907"/>
                <a:gd name="T19" fmla="*/ 794 h 794"/>
                <a:gd name="T20" fmla="*/ 454 w 907"/>
                <a:gd name="T21" fmla="*/ 794 h 794"/>
                <a:gd name="T22" fmla="*/ 454 w 907"/>
                <a:gd name="T23" fmla="*/ 681 h 794"/>
                <a:gd name="T24" fmla="*/ 567 w 907"/>
                <a:gd name="T25" fmla="*/ 681 h 794"/>
                <a:gd name="T26" fmla="*/ 567 w 907"/>
                <a:gd name="T27" fmla="*/ 454 h 794"/>
                <a:gd name="T28" fmla="*/ 681 w 907"/>
                <a:gd name="T29" fmla="*/ 454 h 794"/>
                <a:gd name="T30" fmla="*/ 681 w 907"/>
                <a:gd name="T31" fmla="*/ 341 h 794"/>
                <a:gd name="T32" fmla="*/ 794 w 907"/>
                <a:gd name="T33" fmla="*/ 341 h 794"/>
                <a:gd name="T34" fmla="*/ 794 w 907"/>
                <a:gd name="T35" fmla="*/ 227 h 794"/>
                <a:gd name="T36" fmla="*/ 907 w 907"/>
                <a:gd name="T37" fmla="*/ 227 h 794"/>
                <a:gd name="T38" fmla="*/ 907 w 907"/>
                <a:gd name="T39" fmla="*/ 114 h 794"/>
                <a:gd name="T40" fmla="*/ 681 w 907"/>
                <a:gd name="T41" fmla="*/ 114 h 794"/>
                <a:gd name="T42" fmla="*/ 681 w 907"/>
                <a:gd name="T43" fmla="*/ 227 h 794"/>
                <a:gd name="T44" fmla="*/ 454 w 907"/>
                <a:gd name="T45" fmla="*/ 227 h 794"/>
                <a:gd name="T46" fmla="*/ 454 w 907"/>
                <a:gd name="T47" fmla="*/ 0 h 794"/>
                <a:gd name="T48" fmla="*/ 340 w 907"/>
                <a:gd name="T49" fmla="*/ 0 h 794"/>
                <a:gd name="T50" fmla="*/ 340 w 907"/>
                <a:gd name="T51" fmla="*/ 114 h 794"/>
                <a:gd name="T52" fmla="*/ 227 w 907"/>
                <a:gd name="T53" fmla="*/ 114 h 794"/>
                <a:gd name="T54" fmla="*/ 227 w 907"/>
                <a:gd name="T5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7" h="794">
                  <a:moveTo>
                    <a:pt x="227" y="0"/>
                  </a:moveTo>
                  <a:lnTo>
                    <a:pt x="114" y="0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454" y="794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5" name="Freeform 39">
              <a:extLst>
                <a:ext uri="{FF2B5EF4-FFF2-40B4-BE49-F238E27FC236}">
                  <a16:creationId xmlns:a16="http://schemas.microsoft.com/office/drawing/2014/main" id="{589E380F-7AAD-4399-AD06-C71C1663C5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3704"/>
              <a:ext cx="227" cy="114"/>
            </a:xfrm>
            <a:custGeom>
              <a:avLst/>
              <a:gdLst>
                <a:gd name="T0" fmla="*/ 0 w 227"/>
                <a:gd name="T1" fmla="*/ 0 h 114"/>
                <a:gd name="T2" fmla="*/ 0 w 227"/>
                <a:gd name="T3" fmla="*/ 114 h 114"/>
                <a:gd name="T4" fmla="*/ 227 w 227"/>
                <a:gd name="T5" fmla="*/ 114 h 114"/>
                <a:gd name="T6" fmla="*/ 227 w 227"/>
                <a:gd name="T7" fmla="*/ 0 h 114"/>
                <a:gd name="T8" fmla="*/ 0 w 22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4">
                  <a:moveTo>
                    <a:pt x="0" y="0"/>
                  </a:move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6" name="Rectangle 40">
              <a:extLst>
                <a:ext uri="{FF2B5EF4-FFF2-40B4-BE49-F238E27FC236}">
                  <a16:creationId xmlns:a16="http://schemas.microsoft.com/office/drawing/2014/main" id="{936D13CD-446B-4B1E-8246-205229431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3931"/>
              <a:ext cx="227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7" name="Rectangle 41">
              <a:extLst>
                <a:ext uri="{FF2B5EF4-FFF2-40B4-BE49-F238E27FC236}">
                  <a16:creationId xmlns:a16="http://schemas.microsoft.com/office/drawing/2014/main" id="{A60FA65F-C4BF-4DD5-BB6E-D8A8F6FA22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4044"/>
              <a:ext cx="227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8" name="Rectangle 42">
              <a:extLst>
                <a:ext uri="{FF2B5EF4-FFF2-40B4-BE49-F238E27FC236}">
                  <a16:creationId xmlns:a16="http://schemas.microsoft.com/office/drawing/2014/main" id="{CC17F77F-752B-44C6-901B-86EB52B10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3818"/>
              <a:ext cx="114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9" name="Rectangle 43">
              <a:extLst>
                <a:ext uri="{FF2B5EF4-FFF2-40B4-BE49-F238E27FC236}">
                  <a16:creationId xmlns:a16="http://schemas.microsoft.com/office/drawing/2014/main" id="{E28BD2A3-2D05-446D-98EA-72EE42CC3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3931"/>
              <a:ext cx="114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0" name="Rectangle 44">
              <a:extLst>
                <a:ext uri="{FF2B5EF4-FFF2-40B4-BE49-F238E27FC236}">
                  <a16:creationId xmlns:a16="http://schemas.microsoft.com/office/drawing/2014/main" id="{29C78FA1-7881-4E5A-9D2D-7689041CC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4385"/>
              <a:ext cx="114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01" name="Group 45">
            <a:extLst>
              <a:ext uri="{FF2B5EF4-FFF2-40B4-BE49-F238E27FC236}">
                <a16:creationId xmlns:a16="http://schemas.microsoft.com/office/drawing/2014/main" id="{2B4D1738-290E-46BB-BC62-AE175E012E43}"/>
              </a:ext>
            </a:extLst>
          </p:cNvPr>
          <p:cNvGrpSpPr>
            <a:grpSpLocks/>
          </p:cNvGrpSpPr>
          <p:nvPr/>
        </p:nvGrpSpPr>
        <p:grpSpPr bwMode="auto">
          <a:xfrm>
            <a:off x="5500688" y="3900488"/>
            <a:ext cx="2879725" cy="3779837"/>
            <a:chOff x="3465" y="2457"/>
            <a:chExt cx="1814" cy="2381"/>
          </a:xfrm>
        </p:grpSpPr>
        <p:sp>
          <p:nvSpPr>
            <p:cNvPr id="19502" name="Freeform 46">
              <a:extLst>
                <a:ext uri="{FF2B5EF4-FFF2-40B4-BE49-F238E27FC236}">
                  <a16:creationId xmlns:a16="http://schemas.microsoft.com/office/drawing/2014/main" id="{C6731069-4842-4D70-B68D-BF59C457D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4271"/>
              <a:ext cx="681" cy="567"/>
            </a:xfrm>
            <a:custGeom>
              <a:avLst/>
              <a:gdLst>
                <a:gd name="T0" fmla="*/ 227 w 681"/>
                <a:gd name="T1" fmla="*/ 0 h 567"/>
                <a:gd name="T2" fmla="*/ 681 w 681"/>
                <a:gd name="T3" fmla="*/ 0 h 567"/>
                <a:gd name="T4" fmla="*/ 681 w 681"/>
                <a:gd name="T5" fmla="*/ 227 h 567"/>
                <a:gd name="T6" fmla="*/ 567 w 681"/>
                <a:gd name="T7" fmla="*/ 227 h 567"/>
                <a:gd name="T8" fmla="*/ 567 w 681"/>
                <a:gd name="T9" fmla="*/ 454 h 567"/>
                <a:gd name="T10" fmla="*/ 340 w 681"/>
                <a:gd name="T11" fmla="*/ 454 h 567"/>
                <a:gd name="T12" fmla="*/ 340 w 681"/>
                <a:gd name="T13" fmla="*/ 567 h 567"/>
                <a:gd name="T14" fmla="*/ 114 w 681"/>
                <a:gd name="T15" fmla="*/ 567 h 567"/>
                <a:gd name="T16" fmla="*/ 114 w 681"/>
                <a:gd name="T17" fmla="*/ 454 h 567"/>
                <a:gd name="T18" fmla="*/ 0 w 681"/>
                <a:gd name="T19" fmla="*/ 454 h 567"/>
                <a:gd name="T20" fmla="*/ 0 w 681"/>
                <a:gd name="T21" fmla="*/ 341 h 567"/>
                <a:gd name="T22" fmla="*/ 114 w 681"/>
                <a:gd name="T23" fmla="*/ 341 h 567"/>
                <a:gd name="T24" fmla="*/ 114 w 681"/>
                <a:gd name="T25" fmla="*/ 0 h 567"/>
                <a:gd name="T26" fmla="*/ 227 w 681"/>
                <a:gd name="T2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1" h="567">
                  <a:moveTo>
                    <a:pt x="227" y="0"/>
                  </a:moveTo>
                  <a:lnTo>
                    <a:pt x="681" y="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3" name="Freeform 47">
              <a:extLst>
                <a:ext uri="{FF2B5EF4-FFF2-40B4-BE49-F238E27FC236}">
                  <a16:creationId xmlns:a16="http://schemas.microsoft.com/office/drawing/2014/main" id="{DFE27370-C8FA-402D-A2EF-048F1FCDB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2457"/>
              <a:ext cx="1134" cy="1814"/>
            </a:xfrm>
            <a:custGeom>
              <a:avLst/>
              <a:gdLst>
                <a:gd name="T0" fmla="*/ 907 w 1134"/>
                <a:gd name="T1" fmla="*/ 1814 h 1814"/>
                <a:gd name="T2" fmla="*/ 454 w 1134"/>
                <a:gd name="T3" fmla="*/ 1814 h 1814"/>
                <a:gd name="T4" fmla="*/ 454 w 1134"/>
                <a:gd name="T5" fmla="*/ 1588 h 1814"/>
                <a:gd name="T6" fmla="*/ 340 w 1134"/>
                <a:gd name="T7" fmla="*/ 1588 h 1814"/>
                <a:gd name="T8" fmla="*/ 340 w 1134"/>
                <a:gd name="T9" fmla="*/ 1247 h 1814"/>
                <a:gd name="T10" fmla="*/ 227 w 1134"/>
                <a:gd name="T11" fmla="*/ 1247 h 1814"/>
                <a:gd name="T12" fmla="*/ 227 w 1134"/>
                <a:gd name="T13" fmla="*/ 1134 h 1814"/>
                <a:gd name="T14" fmla="*/ 0 w 1134"/>
                <a:gd name="T15" fmla="*/ 1134 h 1814"/>
                <a:gd name="T16" fmla="*/ 0 w 1134"/>
                <a:gd name="T17" fmla="*/ 1021 h 1814"/>
                <a:gd name="T18" fmla="*/ 113 w 1134"/>
                <a:gd name="T19" fmla="*/ 1021 h 1814"/>
                <a:gd name="T20" fmla="*/ 113 w 1134"/>
                <a:gd name="T21" fmla="*/ 907 h 1814"/>
                <a:gd name="T22" fmla="*/ 227 w 1134"/>
                <a:gd name="T23" fmla="*/ 907 h 1814"/>
                <a:gd name="T24" fmla="*/ 227 w 1134"/>
                <a:gd name="T25" fmla="*/ 794 h 1814"/>
                <a:gd name="T26" fmla="*/ 340 w 1134"/>
                <a:gd name="T27" fmla="*/ 794 h 1814"/>
                <a:gd name="T28" fmla="*/ 340 w 1134"/>
                <a:gd name="T29" fmla="*/ 567 h 1814"/>
                <a:gd name="T30" fmla="*/ 454 w 1134"/>
                <a:gd name="T31" fmla="*/ 567 h 1814"/>
                <a:gd name="T32" fmla="*/ 454 w 1134"/>
                <a:gd name="T33" fmla="*/ 340 h 1814"/>
                <a:gd name="T34" fmla="*/ 680 w 1134"/>
                <a:gd name="T35" fmla="*/ 340 h 1814"/>
                <a:gd name="T36" fmla="*/ 680 w 1134"/>
                <a:gd name="T37" fmla="*/ 227 h 1814"/>
                <a:gd name="T38" fmla="*/ 567 w 1134"/>
                <a:gd name="T39" fmla="*/ 227 h 1814"/>
                <a:gd name="T40" fmla="*/ 567 w 1134"/>
                <a:gd name="T41" fmla="*/ 0 h 1814"/>
                <a:gd name="T42" fmla="*/ 794 w 1134"/>
                <a:gd name="T43" fmla="*/ 0 h 1814"/>
                <a:gd name="T44" fmla="*/ 794 w 1134"/>
                <a:gd name="T45" fmla="*/ 227 h 1814"/>
                <a:gd name="T46" fmla="*/ 907 w 1134"/>
                <a:gd name="T47" fmla="*/ 227 h 1814"/>
                <a:gd name="T48" fmla="*/ 907 w 1134"/>
                <a:gd name="T49" fmla="*/ 454 h 1814"/>
                <a:gd name="T50" fmla="*/ 1021 w 1134"/>
                <a:gd name="T51" fmla="*/ 454 h 1814"/>
                <a:gd name="T52" fmla="*/ 1021 w 1134"/>
                <a:gd name="T53" fmla="*/ 567 h 1814"/>
                <a:gd name="T54" fmla="*/ 1134 w 1134"/>
                <a:gd name="T55" fmla="*/ 567 h 1814"/>
                <a:gd name="T56" fmla="*/ 1134 w 1134"/>
                <a:gd name="T57" fmla="*/ 794 h 1814"/>
                <a:gd name="T58" fmla="*/ 1021 w 1134"/>
                <a:gd name="T59" fmla="*/ 794 h 1814"/>
                <a:gd name="T60" fmla="*/ 1021 w 1134"/>
                <a:gd name="T61" fmla="*/ 907 h 1814"/>
                <a:gd name="T62" fmla="*/ 1134 w 1134"/>
                <a:gd name="T63" fmla="*/ 907 h 1814"/>
                <a:gd name="T64" fmla="*/ 1134 w 1134"/>
                <a:gd name="T65" fmla="*/ 1361 h 1814"/>
                <a:gd name="T66" fmla="*/ 907 w 1134"/>
                <a:gd name="T67" fmla="*/ 1361 h 1814"/>
                <a:gd name="T68" fmla="*/ 907 w 1134"/>
                <a:gd name="T69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814">
                  <a:moveTo>
                    <a:pt x="907" y="1814"/>
                  </a:moveTo>
                  <a:lnTo>
                    <a:pt x="454" y="1814"/>
                  </a:lnTo>
                  <a:lnTo>
                    <a:pt x="454" y="1588"/>
                  </a:lnTo>
                  <a:lnTo>
                    <a:pt x="340" y="1588"/>
                  </a:lnTo>
                  <a:lnTo>
                    <a:pt x="340" y="1247"/>
                  </a:lnTo>
                  <a:lnTo>
                    <a:pt x="227" y="1247"/>
                  </a:lnTo>
                  <a:lnTo>
                    <a:pt x="227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1134" y="907"/>
                  </a:lnTo>
                  <a:lnTo>
                    <a:pt x="1134" y="1361"/>
                  </a:lnTo>
                  <a:lnTo>
                    <a:pt x="907" y="1361"/>
                  </a:lnTo>
                  <a:lnTo>
                    <a:pt x="907" y="181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4" name="Freeform 48">
              <a:extLst>
                <a:ext uri="{FF2B5EF4-FFF2-40B4-BE49-F238E27FC236}">
                  <a16:creationId xmlns:a16="http://schemas.microsoft.com/office/drawing/2014/main" id="{AD13DB95-26E8-499E-9064-E0774ACD7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818"/>
              <a:ext cx="227" cy="567"/>
            </a:xfrm>
            <a:custGeom>
              <a:avLst/>
              <a:gdLst>
                <a:gd name="T0" fmla="*/ 227 w 227"/>
                <a:gd name="T1" fmla="*/ 0 h 567"/>
                <a:gd name="T2" fmla="*/ 227 w 227"/>
                <a:gd name="T3" fmla="*/ 567 h 567"/>
                <a:gd name="T4" fmla="*/ 114 w 227"/>
                <a:gd name="T5" fmla="*/ 567 h 567"/>
                <a:gd name="T6" fmla="*/ 114 w 227"/>
                <a:gd name="T7" fmla="*/ 453 h 567"/>
                <a:gd name="T8" fmla="*/ 0 w 227"/>
                <a:gd name="T9" fmla="*/ 453 h 567"/>
                <a:gd name="T10" fmla="*/ 0 w 227"/>
                <a:gd name="T11" fmla="*/ 0 h 567"/>
                <a:gd name="T12" fmla="*/ 227 w 227"/>
                <a:gd name="T1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567">
                  <a:moveTo>
                    <a:pt x="227" y="0"/>
                  </a:moveTo>
                  <a:lnTo>
                    <a:pt x="227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5" name="Freeform 49">
              <a:extLst>
                <a:ext uri="{FF2B5EF4-FFF2-40B4-BE49-F238E27FC236}">
                  <a16:creationId xmlns:a16="http://schemas.microsoft.com/office/drawing/2014/main" id="{3650E7B0-BEE1-4DFB-9971-A28C58886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364"/>
              <a:ext cx="680" cy="1134"/>
            </a:xfrm>
            <a:custGeom>
              <a:avLst/>
              <a:gdLst>
                <a:gd name="T0" fmla="*/ 0 w 680"/>
                <a:gd name="T1" fmla="*/ 1021 h 1134"/>
                <a:gd name="T2" fmla="*/ 340 w 680"/>
                <a:gd name="T3" fmla="*/ 1021 h 1134"/>
                <a:gd name="T4" fmla="*/ 340 w 680"/>
                <a:gd name="T5" fmla="*/ 1134 h 1134"/>
                <a:gd name="T6" fmla="*/ 567 w 680"/>
                <a:gd name="T7" fmla="*/ 1134 h 1134"/>
                <a:gd name="T8" fmla="*/ 567 w 680"/>
                <a:gd name="T9" fmla="*/ 907 h 1134"/>
                <a:gd name="T10" fmla="*/ 454 w 680"/>
                <a:gd name="T11" fmla="*/ 907 h 1134"/>
                <a:gd name="T12" fmla="*/ 454 w 680"/>
                <a:gd name="T13" fmla="*/ 794 h 1134"/>
                <a:gd name="T14" fmla="*/ 340 w 680"/>
                <a:gd name="T15" fmla="*/ 794 h 1134"/>
                <a:gd name="T16" fmla="*/ 340 w 680"/>
                <a:gd name="T17" fmla="*/ 681 h 1134"/>
                <a:gd name="T18" fmla="*/ 454 w 680"/>
                <a:gd name="T19" fmla="*/ 681 h 1134"/>
                <a:gd name="T20" fmla="*/ 454 w 680"/>
                <a:gd name="T21" fmla="*/ 340 h 1134"/>
                <a:gd name="T22" fmla="*/ 567 w 680"/>
                <a:gd name="T23" fmla="*/ 340 h 1134"/>
                <a:gd name="T24" fmla="*/ 567 w 680"/>
                <a:gd name="T25" fmla="*/ 227 h 1134"/>
                <a:gd name="T26" fmla="*/ 680 w 680"/>
                <a:gd name="T27" fmla="*/ 227 h 1134"/>
                <a:gd name="T28" fmla="*/ 680 w 680"/>
                <a:gd name="T29" fmla="*/ 114 h 1134"/>
                <a:gd name="T30" fmla="*/ 454 w 680"/>
                <a:gd name="T31" fmla="*/ 114 h 1134"/>
                <a:gd name="T32" fmla="*/ 454 w 680"/>
                <a:gd name="T33" fmla="*/ 0 h 1134"/>
                <a:gd name="T34" fmla="*/ 340 w 680"/>
                <a:gd name="T35" fmla="*/ 0 h 1134"/>
                <a:gd name="T36" fmla="*/ 340 w 680"/>
                <a:gd name="T37" fmla="*/ 227 h 1134"/>
                <a:gd name="T38" fmla="*/ 227 w 680"/>
                <a:gd name="T39" fmla="*/ 227 h 1134"/>
                <a:gd name="T40" fmla="*/ 227 w 680"/>
                <a:gd name="T41" fmla="*/ 340 h 1134"/>
                <a:gd name="T42" fmla="*/ 0 w 680"/>
                <a:gd name="T43" fmla="*/ 340 h 1134"/>
                <a:gd name="T44" fmla="*/ 0 w 680"/>
                <a:gd name="T45" fmla="*/ 102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1134">
                  <a:moveTo>
                    <a:pt x="0" y="1021"/>
                  </a:moveTo>
                  <a:lnTo>
                    <a:pt x="340" y="1021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454" y="681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021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6" name="Freeform 50">
              <a:extLst>
                <a:ext uri="{FF2B5EF4-FFF2-40B4-BE49-F238E27FC236}">
                  <a16:creationId xmlns:a16="http://schemas.microsoft.com/office/drawing/2014/main" id="{1D9BD26D-9345-4E7D-8EB1-424417395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4498"/>
              <a:ext cx="453" cy="114"/>
            </a:xfrm>
            <a:custGeom>
              <a:avLst/>
              <a:gdLst>
                <a:gd name="T0" fmla="*/ 0 w 453"/>
                <a:gd name="T1" fmla="*/ 114 h 114"/>
                <a:gd name="T2" fmla="*/ 0 w 453"/>
                <a:gd name="T3" fmla="*/ 0 h 114"/>
                <a:gd name="T4" fmla="*/ 453 w 453"/>
                <a:gd name="T5" fmla="*/ 0 h 114"/>
                <a:gd name="T6" fmla="*/ 453 w 453"/>
                <a:gd name="T7" fmla="*/ 114 h 114"/>
                <a:gd name="T8" fmla="*/ 0 w 45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14">
                  <a:moveTo>
                    <a:pt x="0" y="114"/>
                  </a:moveTo>
                  <a:lnTo>
                    <a:pt x="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FF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07" name="Group 51">
            <a:extLst>
              <a:ext uri="{FF2B5EF4-FFF2-40B4-BE49-F238E27FC236}">
                <a16:creationId xmlns:a16="http://schemas.microsoft.com/office/drawing/2014/main" id="{3E86B659-C55B-4C94-BD61-B8498A89725D}"/>
              </a:ext>
            </a:extLst>
          </p:cNvPr>
          <p:cNvGrpSpPr>
            <a:grpSpLocks/>
          </p:cNvGrpSpPr>
          <p:nvPr/>
        </p:nvGrpSpPr>
        <p:grpSpPr bwMode="auto">
          <a:xfrm>
            <a:off x="8245475" y="6421438"/>
            <a:ext cx="530225" cy="133350"/>
            <a:chOff x="1366" y="812"/>
            <a:chExt cx="334" cy="84"/>
          </a:xfrm>
        </p:grpSpPr>
        <p:sp>
          <p:nvSpPr>
            <p:cNvPr id="19508" name="WordArt 52">
              <a:extLst>
                <a:ext uri="{FF2B5EF4-FFF2-40B4-BE49-F238E27FC236}">
                  <a16:creationId xmlns:a16="http://schemas.microsoft.com/office/drawing/2014/main" id="{394A54C4-89B4-4493-B23F-CBEC519F66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6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瀬戸内市</a:t>
              </a:r>
            </a:p>
          </p:txBody>
        </p:sp>
        <p:sp>
          <p:nvSpPr>
            <p:cNvPr id="19509" name="WordArt 53">
              <a:extLst>
                <a:ext uri="{FF2B5EF4-FFF2-40B4-BE49-F238E27FC236}">
                  <a16:creationId xmlns:a16="http://schemas.microsoft.com/office/drawing/2014/main" id="{3D7D72C2-C93E-4989-82D3-7112ADBB72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7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瀬戸内市</a:t>
              </a:r>
            </a:p>
          </p:txBody>
        </p:sp>
      </p:grpSp>
      <p:grpSp>
        <p:nvGrpSpPr>
          <p:cNvPr id="19510" name="Group 54">
            <a:extLst>
              <a:ext uri="{FF2B5EF4-FFF2-40B4-BE49-F238E27FC236}">
                <a16:creationId xmlns:a16="http://schemas.microsoft.com/office/drawing/2014/main" id="{7CF7E620-6342-4D27-AD8B-349ED741B5B4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6061075"/>
            <a:ext cx="396875" cy="133350"/>
            <a:chOff x="573" y="812"/>
            <a:chExt cx="250" cy="84"/>
          </a:xfrm>
        </p:grpSpPr>
        <p:sp>
          <p:nvSpPr>
            <p:cNvPr id="19511" name="WordArt 55">
              <a:extLst>
                <a:ext uri="{FF2B5EF4-FFF2-40B4-BE49-F238E27FC236}">
                  <a16:creationId xmlns:a16="http://schemas.microsoft.com/office/drawing/2014/main" id="{8E1D9B4D-6777-4606-895C-2DF5AA5329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岡山市</a:t>
              </a:r>
            </a:p>
          </p:txBody>
        </p:sp>
        <p:sp>
          <p:nvSpPr>
            <p:cNvPr id="19512" name="WordArt 56">
              <a:extLst>
                <a:ext uri="{FF2B5EF4-FFF2-40B4-BE49-F238E27FC236}">
                  <a16:creationId xmlns:a16="http://schemas.microsoft.com/office/drawing/2014/main" id="{7AA88BC1-FD31-44F3-AF82-E2E2DDF127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岡山市</a:t>
              </a:r>
            </a:p>
          </p:txBody>
        </p:sp>
      </p:grpSp>
      <p:grpSp>
        <p:nvGrpSpPr>
          <p:cNvPr id="19513" name="Group 57">
            <a:extLst>
              <a:ext uri="{FF2B5EF4-FFF2-40B4-BE49-F238E27FC236}">
                <a16:creationId xmlns:a16="http://schemas.microsoft.com/office/drawing/2014/main" id="{74E993EC-32B7-4FB9-A24B-9DAC233A63B5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5656263"/>
            <a:ext cx="274638" cy="133350"/>
            <a:chOff x="174" y="812"/>
            <a:chExt cx="173" cy="84"/>
          </a:xfrm>
        </p:grpSpPr>
        <p:sp>
          <p:nvSpPr>
            <p:cNvPr id="19514" name="WordArt 58">
              <a:extLst>
                <a:ext uri="{FF2B5EF4-FFF2-40B4-BE49-F238E27FC236}">
                  <a16:creationId xmlns:a16="http://schemas.microsoft.com/office/drawing/2014/main" id="{4B9E6C2B-CFF0-40A5-A555-A8CD944D21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4" y="81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19515" name="WordArt 59">
              <a:extLst>
                <a:ext uri="{FF2B5EF4-FFF2-40B4-BE49-F238E27FC236}">
                  <a16:creationId xmlns:a16="http://schemas.microsoft.com/office/drawing/2014/main" id="{A572034C-15C4-4501-9A88-FAEE00FBBB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" y="81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19516" name="Group 60">
            <a:extLst>
              <a:ext uri="{FF2B5EF4-FFF2-40B4-BE49-F238E27FC236}">
                <a16:creationId xmlns:a16="http://schemas.microsoft.com/office/drawing/2014/main" id="{F5AF7E9B-8155-4B91-8BB6-DEE99413BD6F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6465888"/>
            <a:ext cx="274637" cy="133350"/>
            <a:chOff x="174" y="956"/>
            <a:chExt cx="173" cy="84"/>
          </a:xfrm>
        </p:grpSpPr>
        <p:sp>
          <p:nvSpPr>
            <p:cNvPr id="19517" name="WordArt 61">
              <a:extLst>
                <a:ext uri="{FF2B5EF4-FFF2-40B4-BE49-F238E27FC236}">
                  <a16:creationId xmlns:a16="http://schemas.microsoft.com/office/drawing/2014/main" id="{181761A9-2C89-4653-87B7-8F9FBEFF86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4" y="95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19518" name="WordArt 62">
              <a:extLst>
                <a:ext uri="{FF2B5EF4-FFF2-40B4-BE49-F238E27FC236}">
                  <a16:creationId xmlns:a16="http://schemas.microsoft.com/office/drawing/2014/main" id="{A1AA576A-AC68-42C9-91AB-5F32651F39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" y="95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19519" name="Group 63">
            <a:extLst>
              <a:ext uri="{FF2B5EF4-FFF2-40B4-BE49-F238E27FC236}">
                <a16:creationId xmlns:a16="http://schemas.microsoft.com/office/drawing/2014/main" id="{7435AEF3-D96F-4070-8962-9518B32421A7}"/>
              </a:ext>
            </a:extLst>
          </p:cNvPr>
          <p:cNvGrpSpPr>
            <a:grpSpLocks/>
          </p:cNvGrpSpPr>
          <p:nvPr/>
        </p:nvGrpSpPr>
        <p:grpSpPr bwMode="auto">
          <a:xfrm>
            <a:off x="6445250" y="7050088"/>
            <a:ext cx="274638" cy="133350"/>
            <a:chOff x="232" y="1296"/>
            <a:chExt cx="173" cy="84"/>
          </a:xfrm>
        </p:grpSpPr>
        <p:sp>
          <p:nvSpPr>
            <p:cNvPr id="19520" name="WordArt 64">
              <a:extLst>
                <a:ext uri="{FF2B5EF4-FFF2-40B4-BE49-F238E27FC236}">
                  <a16:creationId xmlns:a16="http://schemas.microsoft.com/office/drawing/2014/main" id="{5943E964-1423-43E1-A08E-AA3DAD063E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29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9521" name="WordArt 65">
              <a:extLst>
                <a:ext uri="{FF2B5EF4-FFF2-40B4-BE49-F238E27FC236}">
                  <a16:creationId xmlns:a16="http://schemas.microsoft.com/office/drawing/2014/main" id="{4FF65D0B-AF5D-4EF0-A73D-0D343524CE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29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9522" name="Group 66">
            <a:extLst>
              <a:ext uri="{FF2B5EF4-FFF2-40B4-BE49-F238E27FC236}">
                <a16:creationId xmlns:a16="http://schemas.microsoft.com/office/drawing/2014/main" id="{030436BD-51DA-4F1C-8F24-DE7C8A20C4C6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6240463"/>
            <a:ext cx="274637" cy="133350"/>
            <a:chOff x="232" y="1183"/>
            <a:chExt cx="173" cy="84"/>
          </a:xfrm>
        </p:grpSpPr>
        <p:sp>
          <p:nvSpPr>
            <p:cNvPr id="19523" name="WordArt 67">
              <a:extLst>
                <a:ext uri="{FF2B5EF4-FFF2-40B4-BE49-F238E27FC236}">
                  <a16:creationId xmlns:a16="http://schemas.microsoft.com/office/drawing/2014/main" id="{F7BFA606-2EF6-4B25-8A31-3645600112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18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19524" name="WordArt 68">
              <a:extLst>
                <a:ext uri="{FF2B5EF4-FFF2-40B4-BE49-F238E27FC236}">
                  <a16:creationId xmlns:a16="http://schemas.microsoft.com/office/drawing/2014/main" id="{7645D75E-3BAB-4255-B3ED-A9B065A9CE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18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19525" name="Group 69">
            <a:extLst>
              <a:ext uri="{FF2B5EF4-FFF2-40B4-BE49-F238E27FC236}">
                <a16:creationId xmlns:a16="http://schemas.microsoft.com/office/drawing/2014/main" id="{3D936F64-535D-4071-9BCC-C8DBE0193BB3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7726363"/>
            <a:ext cx="396875" cy="133350"/>
            <a:chOff x="913" y="729"/>
            <a:chExt cx="250" cy="84"/>
          </a:xfrm>
        </p:grpSpPr>
        <p:sp>
          <p:nvSpPr>
            <p:cNvPr id="19526" name="WordArt 70">
              <a:extLst>
                <a:ext uri="{FF2B5EF4-FFF2-40B4-BE49-F238E27FC236}">
                  <a16:creationId xmlns:a16="http://schemas.microsoft.com/office/drawing/2014/main" id="{DFF00B84-C46B-406D-9FDF-DBE837D056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笠岡市</a:t>
              </a:r>
            </a:p>
          </p:txBody>
        </p:sp>
        <p:sp>
          <p:nvSpPr>
            <p:cNvPr id="19527" name="WordArt 71">
              <a:extLst>
                <a:ext uri="{FF2B5EF4-FFF2-40B4-BE49-F238E27FC236}">
                  <a16:creationId xmlns:a16="http://schemas.microsoft.com/office/drawing/2014/main" id="{2FB955F9-2091-4258-B753-322FDD523F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笠岡市</a:t>
              </a:r>
            </a:p>
          </p:txBody>
        </p:sp>
      </p:grpSp>
      <p:grpSp>
        <p:nvGrpSpPr>
          <p:cNvPr id="19528" name="Group 72">
            <a:extLst>
              <a:ext uri="{FF2B5EF4-FFF2-40B4-BE49-F238E27FC236}">
                <a16:creationId xmlns:a16="http://schemas.microsoft.com/office/drawing/2014/main" id="{3013FEB2-9F5F-40F4-9FD9-DFE91D5FF28C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1514475"/>
            <a:ext cx="530225" cy="133350"/>
            <a:chOff x="1374" y="1069"/>
            <a:chExt cx="334" cy="84"/>
          </a:xfrm>
        </p:grpSpPr>
        <p:sp>
          <p:nvSpPr>
            <p:cNvPr id="19529" name="WordArt 73">
              <a:extLst>
                <a:ext uri="{FF2B5EF4-FFF2-40B4-BE49-F238E27FC236}">
                  <a16:creationId xmlns:a16="http://schemas.microsoft.com/office/drawing/2014/main" id="{3F6E03D0-6A36-4265-A3F7-5192BC5098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4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西粟倉村</a:t>
              </a:r>
            </a:p>
          </p:txBody>
        </p:sp>
        <p:sp>
          <p:nvSpPr>
            <p:cNvPr id="19530" name="WordArt 74">
              <a:extLst>
                <a:ext uri="{FF2B5EF4-FFF2-40B4-BE49-F238E27FC236}">
                  <a16:creationId xmlns:a16="http://schemas.microsoft.com/office/drawing/2014/main" id="{C6EB66A7-3C23-4BFE-AF06-DB750B0D11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5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西粟倉村</a:t>
              </a:r>
            </a:p>
          </p:txBody>
        </p:sp>
      </p:grpSp>
      <p:grpSp>
        <p:nvGrpSpPr>
          <p:cNvPr id="19531" name="Group 75">
            <a:extLst>
              <a:ext uri="{FF2B5EF4-FFF2-40B4-BE49-F238E27FC236}">
                <a16:creationId xmlns:a16="http://schemas.microsoft.com/office/drawing/2014/main" id="{BCA2C620-C699-4DA6-855D-9E67BAA349EC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4035425"/>
            <a:ext cx="530225" cy="133350"/>
            <a:chOff x="1479" y="1296"/>
            <a:chExt cx="334" cy="84"/>
          </a:xfrm>
        </p:grpSpPr>
        <p:sp>
          <p:nvSpPr>
            <p:cNvPr id="19532" name="WordArt 76">
              <a:extLst>
                <a:ext uri="{FF2B5EF4-FFF2-40B4-BE49-F238E27FC236}">
                  <a16:creationId xmlns:a16="http://schemas.microsoft.com/office/drawing/2014/main" id="{9F16A946-35B5-400B-A17A-74C0D75632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9" y="129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久米南町</a:t>
              </a:r>
            </a:p>
          </p:txBody>
        </p:sp>
        <p:sp>
          <p:nvSpPr>
            <p:cNvPr id="19533" name="WordArt 77">
              <a:extLst>
                <a:ext uri="{FF2B5EF4-FFF2-40B4-BE49-F238E27FC236}">
                  <a16:creationId xmlns:a16="http://schemas.microsoft.com/office/drawing/2014/main" id="{7CB9605F-C24A-4F3B-9AAF-E7EDE98006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29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久米南町</a:t>
              </a:r>
            </a:p>
          </p:txBody>
        </p:sp>
      </p:grpSp>
      <p:grpSp>
        <p:nvGrpSpPr>
          <p:cNvPr id="19534" name="Group 78">
            <a:extLst>
              <a:ext uri="{FF2B5EF4-FFF2-40B4-BE49-F238E27FC236}">
                <a16:creationId xmlns:a16="http://schemas.microsoft.com/office/drawing/2014/main" id="{D38A7DF3-7FDA-4732-886A-797F6D0DD374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4665663"/>
            <a:ext cx="530225" cy="133350"/>
            <a:chOff x="1479" y="1636"/>
            <a:chExt cx="334" cy="84"/>
          </a:xfrm>
        </p:grpSpPr>
        <p:sp>
          <p:nvSpPr>
            <p:cNvPr id="19535" name="WordArt 79">
              <a:extLst>
                <a:ext uri="{FF2B5EF4-FFF2-40B4-BE49-F238E27FC236}">
                  <a16:creationId xmlns:a16="http://schemas.microsoft.com/office/drawing/2014/main" id="{32E484EC-B758-4F4F-88AB-AAFAD69603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9" y="163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吉備中央町</a:t>
              </a:r>
            </a:p>
          </p:txBody>
        </p:sp>
        <p:sp>
          <p:nvSpPr>
            <p:cNvPr id="19536" name="WordArt 80">
              <a:extLst>
                <a:ext uri="{FF2B5EF4-FFF2-40B4-BE49-F238E27FC236}">
                  <a16:creationId xmlns:a16="http://schemas.microsoft.com/office/drawing/2014/main" id="{3CE2FC57-5DBC-4CB1-8003-1D2974E687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63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吉備中央町</a:t>
              </a:r>
            </a:p>
          </p:txBody>
        </p:sp>
      </p:grpSp>
      <p:grpSp>
        <p:nvGrpSpPr>
          <p:cNvPr id="19537" name="Group 81">
            <a:extLst>
              <a:ext uri="{FF2B5EF4-FFF2-40B4-BE49-F238E27FC236}">
                <a16:creationId xmlns:a16="http://schemas.microsoft.com/office/drawing/2014/main" id="{CFA51788-6CD0-408C-A26E-7AE2BB33ED3D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7186613"/>
            <a:ext cx="396875" cy="133350"/>
            <a:chOff x="3437" y="4527"/>
            <a:chExt cx="250" cy="84"/>
          </a:xfrm>
        </p:grpSpPr>
        <p:sp>
          <p:nvSpPr>
            <p:cNvPr id="19538" name="WordArt 82">
              <a:extLst>
                <a:ext uri="{FF2B5EF4-FFF2-40B4-BE49-F238E27FC236}">
                  <a16:creationId xmlns:a16="http://schemas.microsoft.com/office/drawing/2014/main" id="{3038BA92-0737-46D7-9B45-EA3E3C7959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37" y="45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倉敷市</a:t>
              </a:r>
            </a:p>
          </p:txBody>
        </p:sp>
        <p:sp>
          <p:nvSpPr>
            <p:cNvPr id="19539" name="WordArt 83">
              <a:extLst>
                <a:ext uri="{FF2B5EF4-FFF2-40B4-BE49-F238E27FC236}">
                  <a16:creationId xmlns:a16="http://schemas.microsoft.com/office/drawing/2014/main" id="{59449B27-BD7A-4AFF-9B16-E9CC4C55BB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38" y="45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倉敷市</a:t>
              </a:r>
            </a:p>
          </p:txBody>
        </p:sp>
      </p:grpSp>
      <p:grpSp>
        <p:nvGrpSpPr>
          <p:cNvPr id="19540" name="Group 84">
            <a:extLst>
              <a:ext uri="{FF2B5EF4-FFF2-40B4-BE49-F238E27FC236}">
                <a16:creationId xmlns:a16="http://schemas.microsoft.com/office/drawing/2014/main" id="{8EC0D395-59A7-42AF-8CBE-AAE7A2786E29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6556375"/>
            <a:ext cx="396875" cy="133350"/>
            <a:chOff x="913" y="986"/>
            <a:chExt cx="250" cy="84"/>
          </a:xfrm>
        </p:grpSpPr>
        <p:sp>
          <p:nvSpPr>
            <p:cNvPr id="19541" name="WordArt 85">
              <a:extLst>
                <a:ext uri="{FF2B5EF4-FFF2-40B4-BE49-F238E27FC236}">
                  <a16:creationId xmlns:a16="http://schemas.microsoft.com/office/drawing/2014/main" id="{23AD5861-1E96-43AA-B9AF-B4D9B98911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9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井原市</a:t>
              </a:r>
            </a:p>
          </p:txBody>
        </p:sp>
        <p:sp>
          <p:nvSpPr>
            <p:cNvPr id="19542" name="WordArt 86">
              <a:extLst>
                <a:ext uri="{FF2B5EF4-FFF2-40B4-BE49-F238E27FC236}">
                  <a16:creationId xmlns:a16="http://schemas.microsoft.com/office/drawing/2014/main" id="{3B44FE2D-D2C9-4CEB-A709-0017E43C91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9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井原市</a:t>
              </a:r>
            </a:p>
          </p:txBody>
        </p:sp>
      </p:grpSp>
      <p:grpSp>
        <p:nvGrpSpPr>
          <p:cNvPr id="19543" name="Group 87">
            <a:extLst>
              <a:ext uri="{FF2B5EF4-FFF2-40B4-BE49-F238E27FC236}">
                <a16:creationId xmlns:a16="http://schemas.microsoft.com/office/drawing/2014/main" id="{E6203250-9B44-44C4-8E50-571991EB57EF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2009775"/>
            <a:ext cx="396875" cy="133350"/>
            <a:chOff x="573" y="1296"/>
            <a:chExt cx="250" cy="84"/>
          </a:xfrm>
        </p:grpSpPr>
        <p:sp>
          <p:nvSpPr>
            <p:cNvPr id="19544" name="WordArt 88">
              <a:extLst>
                <a:ext uri="{FF2B5EF4-FFF2-40B4-BE49-F238E27FC236}">
                  <a16:creationId xmlns:a16="http://schemas.microsoft.com/office/drawing/2014/main" id="{F1651EF2-2B88-4B3B-92C4-AE84E73388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津山市</a:t>
              </a:r>
            </a:p>
          </p:txBody>
        </p:sp>
        <p:sp>
          <p:nvSpPr>
            <p:cNvPr id="19545" name="WordArt 89">
              <a:extLst>
                <a:ext uri="{FF2B5EF4-FFF2-40B4-BE49-F238E27FC236}">
                  <a16:creationId xmlns:a16="http://schemas.microsoft.com/office/drawing/2014/main" id="{AB77D46F-B103-4A23-9EA9-3A5DCB9F0B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津山市</a:t>
              </a:r>
            </a:p>
          </p:txBody>
        </p:sp>
      </p:grpSp>
      <p:grpSp>
        <p:nvGrpSpPr>
          <p:cNvPr id="19546" name="Group 90">
            <a:extLst>
              <a:ext uri="{FF2B5EF4-FFF2-40B4-BE49-F238E27FC236}">
                <a16:creationId xmlns:a16="http://schemas.microsoft.com/office/drawing/2014/main" id="{0A6309CF-5E70-49FD-9568-9972901138D1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5970588"/>
            <a:ext cx="396875" cy="133350"/>
            <a:chOff x="913" y="1213"/>
            <a:chExt cx="250" cy="84"/>
          </a:xfrm>
        </p:grpSpPr>
        <p:sp>
          <p:nvSpPr>
            <p:cNvPr id="19547" name="WordArt 91">
              <a:extLst>
                <a:ext uri="{FF2B5EF4-FFF2-40B4-BE49-F238E27FC236}">
                  <a16:creationId xmlns:a16="http://schemas.microsoft.com/office/drawing/2014/main" id="{DFF7C0DB-C601-409F-BDF6-832D69FABC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2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総社市</a:t>
              </a:r>
            </a:p>
          </p:txBody>
        </p:sp>
        <p:sp>
          <p:nvSpPr>
            <p:cNvPr id="19548" name="WordArt 92">
              <a:extLst>
                <a:ext uri="{FF2B5EF4-FFF2-40B4-BE49-F238E27FC236}">
                  <a16:creationId xmlns:a16="http://schemas.microsoft.com/office/drawing/2014/main" id="{06F6A553-B3E3-4D4C-8A77-ABB5F1EDF0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2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総社市</a:t>
              </a:r>
            </a:p>
          </p:txBody>
        </p:sp>
      </p:grpSp>
      <p:grpSp>
        <p:nvGrpSpPr>
          <p:cNvPr id="19549" name="Group 93">
            <a:extLst>
              <a:ext uri="{FF2B5EF4-FFF2-40B4-BE49-F238E27FC236}">
                <a16:creationId xmlns:a16="http://schemas.microsoft.com/office/drawing/2014/main" id="{83915EB4-EE21-420B-94BE-206FAC8A2DC3}"/>
              </a:ext>
            </a:extLst>
          </p:cNvPr>
          <p:cNvGrpSpPr>
            <a:grpSpLocks/>
          </p:cNvGrpSpPr>
          <p:nvPr/>
        </p:nvGrpSpPr>
        <p:grpSpPr bwMode="auto">
          <a:xfrm>
            <a:off x="6715125" y="7680325"/>
            <a:ext cx="396875" cy="133350"/>
            <a:chOff x="573" y="1575"/>
            <a:chExt cx="250" cy="84"/>
          </a:xfrm>
        </p:grpSpPr>
        <p:sp>
          <p:nvSpPr>
            <p:cNvPr id="19550" name="WordArt 94">
              <a:extLst>
                <a:ext uri="{FF2B5EF4-FFF2-40B4-BE49-F238E27FC236}">
                  <a16:creationId xmlns:a16="http://schemas.microsoft.com/office/drawing/2014/main" id="{5CAF0A02-934B-4514-BCF9-DEFB4B5526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5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玉野市</a:t>
              </a:r>
            </a:p>
          </p:txBody>
        </p:sp>
        <p:sp>
          <p:nvSpPr>
            <p:cNvPr id="19551" name="WordArt 95">
              <a:extLst>
                <a:ext uri="{FF2B5EF4-FFF2-40B4-BE49-F238E27FC236}">
                  <a16:creationId xmlns:a16="http://schemas.microsoft.com/office/drawing/2014/main" id="{3A9B5E6D-9768-46C1-B396-B724397833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5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玉野市</a:t>
              </a:r>
            </a:p>
          </p:txBody>
        </p:sp>
      </p:grpSp>
      <p:grpSp>
        <p:nvGrpSpPr>
          <p:cNvPr id="19552" name="Group 96">
            <a:extLst>
              <a:ext uri="{FF2B5EF4-FFF2-40B4-BE49-F238E27FC236}">
                <a16:creationId xmlns:a16="http://schemas.microsoft.com/office/drawing/2014/main" id="{03182365-2CB2-4182-AE86-41C57A7B9BAB}"/>
              </a:ext>
            </a:extLst>
          </p:cNvPr>
          <p:cNvGrpSpPr>
            <a:grpSpLocks/>
          </p:cNvGrpSpPr>
          <p:nvPr/>
        </p:nvGrpSpPr>
        <p:grpSpPr bwMode="auto">
          <a:xfrm>
            <a:off x="3565525" y="5114925"/>
            <a:ext cx="396875" cy="133350"/>
            <a:chOff x="913" y="1492"/>
            <a:chExt cx="250" cy="84"/>
          </a:xfrm>
        </p:grpSpPr>
        <p:sp>
          <p:nvSpPr>
            <p:cNvPr id="19553" name="WordArt 97">
              <a:extLst>
                <a:ext uri="{FF2B5EF4-FFF2-40B4-BE49-F238E27FC236}">
                  <a16:creationId xmlns:a16="http://schemas.microsoft.com/office/drawing/2014/main" id="{3049323C-46CA-4B76-8DFC-F87B82AD38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49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高梁市</a:t>
              </a:r>
            </a:p>
          </p:txBody>
        </p:sp>
        <p:sp>
          <p:nvSpPr>
            <p:cNvPr id="19554" name="WordArt 98">
              <a:extLst>
                <a:ext uri="{FF2B5EF4-FFF2-40B4-BE49-F238E27FC236}">
                  <a16:creationId xmlns:a16="http://schemas.microsoft.com/office/drawing/2014/main" id="{5E0CCD74-0C22-4C79-B414-5BFB1FCD5E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49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高梁市</a:t>
              </a:r>
            </a:p>
          </p:txBody>
        </p:sp>
      </p:grpSp>
      <p:grpSp>
        <p:nvGrpSpPr>
          <p:cNvPr id="19555" name="Group 99">
            <a:extLst>
              <a:ext uri="{FF2B5EF4-FFF2-40B4-BE49-F238E27FC236}">
                <a16:creationId xmlns:a16="http://schemas.microsoft.com/office/drawing/2014/main" id="{30DD754B-0878-41E4-BC69-04DDFA325935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5386388"/>
            <a:ext cx="396875" cy="133350"/>
            <a:chOff x="573" y="1750"/>
            <a:chExt cx="250" cy="84"/>
          </a:xfrm>
        </p:grpSpPr>
        <p:sp>
          <p:nvSpPr>
            <p:cNvPr id="19556" name="WordArt 100">
              <a:extLst>
                <a:ext uri="{FF2B5EF4-FFF2-40B4-BE49-F238E27FC236}">
                  <a16:creationId xmlns:a16="http://schemas.microsoft.com/office/drawing/2014/main" id="{E09FE9AB-0777-4BB2-9A54-5B2A219E63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備前市</a:t>
              </a:r>
            </a:p>
          </p:txBody>
        </p:sp>
        <p:sp>
          <p:nvSpPr>
            <p:cNvPr id="19557" name="WordArt 101">
              <a:extLst>
                <a:ext uri="{FF2B5EF4-FFF2-40B4-BE49-F238E27FC236}">
                  <a16:creationId xmlns:a16="http://schemas.microsoft.com/office/drawing/2014/main" id="{BDBDD5DF-8896-4674-BB24-D258204EBE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備前市</a:t>
              </a:r>
            </a:p>
          </p:txBody>
        </p:sp>
      </p:grpSp>
      <p:grpSp>
        <p:nvGrpSpPr>
          <p:cNvPr id="19558" name="Group 102">
            <a:extLst>
              <a:ext uri="{FF2B5EF4-FFF2-40B4-BE49-F238E27FC236}">
                <a16:creationId xmlns:a16="http://schemas.microsoft.com/office/drawing/2014/main" id="{E575D4CC-0377-4A2D-8EDB-0F7EC0C9F075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3135313"/>
            <a:ext cx="396875" cy="133350"/>
            <a:chOff x="913" y="1667"/>
            <a:chExt cx="250" cy="84"/>
          </a:xfrm>
        </p:grpSpPr>
        <p:sp>
          <p:nvSpPr>
            <p:cNvPr id="19559" name="WordArt 103">
              <a:extLst>
                <a:ext uri="{FF2B5EF4-FFF2-40B4-BE49-F238E27FC236}">
                  <a16:creationId xmlns:a16="http://schemas.microsoft.com/office/drawing/2014/main" id="{0B43D4CA-0660-4AC3-A2C9-61717873FE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6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新見市</a:t>
              </a:r>
            </a:p>
          </p:txBody>
        </p:sp>
        <p:sp>
          <p:nvSpPr>
            <p:cNvPr id="19560" name="WordArt 104">
              <a:extLst>
                <a:ext uri="{FF2B5EF4-FFF2-40B4-BE49-F238E27FC236}">
                  <a16:creationId xmlns:a16="http://schemas.microsoft.com/office/drawing/2014/main" id="{2C51D225-5173-4C85-8114-D94BDAC047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6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新見市</a:t>
              </a:r>
            </a:p>
          </p:txBody>
        </p:sp>
      </p:grpSp>
      <p:grpSp>
        <p:nvGrpSpPr>
          <p:cNvPr id="19561" name="Group 105">
            <a:extLst>
              <a:ext uri="{FF2B5EF4-FFF2-40B4-BE49-F238E27FC236}">
                <a16:creationId xmlns:a16="http://schemas.microsoft.com/office/drawing/2014/main" id="{214028B4-CB42-4824-8F62-0848B7E7493B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5114925"/>
            <a:ext cx="396875" cy="133350"/>
            <a:chOff x="573" y="2172"/>
            <a:chExt cx="250" cy="84"/>
          </a:xfrm>
        </p:grpSpPr>
        <p:sp>
          <p:nvSpPr>
            <p:cNvPr id="19562" name="WordArt 106">
              <a:extLst>
                <a:ext uri="{FF2B5EF4-FFF2-40B4-BE49-F238E27FC236}">
                  <a16:creationId xmlns:a16="http://schemas.microsoft.com/office/drawing/2014/main" id="{ADB99335-54DB-43AF-AE72-E859A275F6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1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赤磐市</a:t>
              </a:r>
            </a:p>
          </p:txBody>
        </p:sp>
        <p:sp>
          <p:nvSpPr>
            <p:cNvPr id="19563" name="WordArt 107">
              <a:extLst>
                <a:ext uri="{FF2B5EF4-FFF2-40B4-BE49-F238E27FC236}">
                  <a16:creationId xmlns:a16="http://schemas.microsoft.com/office/drawing/2014/main" id="{FB21281D-ED5D-4E66-8CDF-7F8920A44F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1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赤磐市</a:t>
              </a:r>
            </a:p>
          </p:txBody>
        </p:sp>
      </p:grpSp>
      <p:grpSp>
        <p:nvGrpSpPr>
          <p:cNvPr id="19564" name="Group 108">
            <a:extLst>
              <a:ext uri="{FF2B5EF4-FFF2-40B4-BE49-F238E27FC236}">
                <a16:creationId xmlns:a16="http://schemas.microsoft.com/office/drawing/2014/main" id="{6D77A768-C181-4BBE-A49F-C64D59673599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2370138"/>
            <a:ext cx="396875" cy="133350"/>
            <a:chOff x="913" y="2089"/>
            <a:chExt cx="250" cy="84"/>
          </a:xfrm>
        </p:grpSpPr>
        <p:sp>
          <p:nvSpPr>
            <p:cNvPr id="19565" name="WordArt 109">
              <a:extLst>
                <a:ext uri="{FF2B5EF4-FFF2-40B4-BE49-F238E27FC236}">
                  <a16:creationId xmlns:a16="http://schemas.microsoft.com/office/drawing/2014/main" id="{ECBDC7E2-212B-448B-94B4-186C021DED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0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真庭市</a:t>
              </a:r>
            </a:p>
          </p:txBody>
        </p:sp>
        <p:sp>
          <p:nvSpPr>
            <p:cNvPr id="19566" name="WordArt 110">
              <a:extLst>
                <a:ext uri="{FF2B5EF4-FFF2-40B4-BE49-F238E27FC236}">
                  <a16:creationId xmlns:a16="http://schemas.microsoft.com/office/drawing/2014/main" id="{29F8F6AA-0F37-4BD2-AF1C-09EEF93250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0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真庭市</a:t>
              </a:r>
            </a:p>
          </p:txBody>
        </p:sp>
      </p:grpSp>
      <p:grpSp>
        <p:nvGrpSpPr>
          <p:cNvPr id="19567" name="Group 111">
            <a:extLst>
              <a:ext uri="{FF2B5EF4-FFF2-40B4-BE49-F238E27FC236}">
                <a16:creationId xmlns:a16="http://schemas.microsoft.com/office/drawing/2014/main" id="{4A2D869A-B84B-44C9-A2DC-B2E0496C7FB7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3314700"/>
            <a:ext cx="396875" cy="133350"/>
            <a:chOff x="573" y="2429"/>
            <a:chExt cx="250" cy="84"/>
          </a:xfrm>
        </p:grpSpPr>
        <p:sp>
          <p:nvSpPr>
            <p:cNvPr id="19568" name="WordArt 112">
              <a:extLst>
                <a:ext uri="{FF2B5EF4-FFF2-40B4-BE49-F238E27FC236}">
                  <a16:creationId xmlns:a16="http://schemas.microsoft.com/office/drawing/2014/main" id="{AF6F9D3C-9EFD-42DE-9C7F-DC294880CB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4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美作市</a:t>
              </a:r>
            </a:p>
          </p:txBody>
        </p:sp>
        <p:sp>
          <p:nvSpPr>
            <p:cNvPr id="19569" name="WordArt 113">
              <a:extLst>
                <a:ext uri="{FF2B5EF4-FFF2-40B4-BE49-F238E27FC236}">
                  <a16:creationId xmlns:a16="http://schemas.microsoft.com/office/drawing/2014/main" id="{7FD81EF8-310F-4FB0-9546-5FFA708E98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4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美作市</a:t>
              </a:r>
            </a:p>
          </p:txBody>
        </p:sp>
      </p:grpSp>
      <p:grpSp>
        <p:nvGrpSpPr>
          <p:cNvPr id="19570" name="Group 114">
            <a:extLst>
              <a:ext uri="{FF2B5EF4-FFF2-40B4-BE49-F238E27FC236}">
                <a16:creationId xmlns:a16="http://schemas.microsoft.com/office/drawing/2014/main" id="{7EC4633D-9037-4A5E-91DD-BDCA5FD98E5B}"/>
              </a:ext>
            </a:extLst>
          </p:cNvPr>
          <p:cNvGrpSpPr>
            <a:grpSpLocks/>
          </p:cNvGrpSpPr>
          <p:nvPr/>
        </p:nvGrpSpPr>
        <p:grpSpPr bwMode="auto">
          <a:xfrm>
            <a:off x="4286250" y="7410450"/>
            <a:ext cx="396875" cy="133350"/>
            <a:chOff x="913" y="2346"/>
            <a:chExt cx="250" cy="84"/>
          </a:xfrm>
        </p:grpSpPr>
        <p:sp>
          <p:nvSpPr>
            <p:cNvPr id="19571" name="WordArt 115">
              <a:extLst>
                <a:ext uri="{FF2B5EF4-FFF2-40B4-BE49-F238E27FC236}">
                  <a16:creationId xmlns:a16="http://schemas.microsoft.com/office/drawing/2014/main" id="{0AB66B41-E22A-4AE6-B005-12BC99F80E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浅口市</a:t>
              </a:r>
            </a:p>
          </p:txBody>
        </p:sp>
        <p:sp>
          <p:nvSpPr>
            <p:cNvPr id="19572" name="WordArt 116">
              <a:extLst>
                <a:ext uri="{FF2B5EF4-FFF2-40B4-BE49-F238E27FC236}">
                  <a16:creationId xmlns:a16="http://schemas.microsoft.com/office/drawing/2014/main" id="{BF7112C1-D2D1-4375-BB63-6711963976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浅口市</a:t>
              </a:r>
            </a:p>
          </p:txBody>
        </p:sp>
      </p:grpSp>
      <p:grpSp>
        <p:nvGrpSpPr>
          <p:cNvPr id="19573" name="Group 117">
            <a:extLst>
              <a:ext uri="{FF2B5EF4-FFF2-40B4-BE49-F238E27FC236}">
                <a16:creationId xmlns:a16="http://schemas.microsoft.com/office/drawing/2014/main" id="{9DFB4F9C-2052-44D0-A723-B859095202EC}"/>
              </a:ext>
            </a:extLst>
          </p:cNvPr>
          <p:cNvGrpSpPr>
            <a:grpSpLocks/>
          </p:cNvGrpSpPr>
          <p:nvPr/>
        </p:nvGrpSpPr>
        <p:grpSpPr bwMode="auto">
          <a:xfrm>
            <a:off x="8253413" y="4845050"/>
            <a:ext cx="396875" cy="133350"/>
            <a:chOff x="573" y="2656"/>
            <a:chExt cx="250" cy="84"/>
          </a:xfrm>
        </p:grpSpPr>
        <p:sp>
          <p:nvSpPr>
            <p:cNvPr id="19574" name="WordArt 118">
              <a:extLst>
                <a:ext uri="{FF2B5EF4-FFF2-40B4-BE49-F238E27FC236}">
                  <a16:creationId xmlns:a16="http://schemas.microsoft.com/office/drawing/2014/main" id="{C13F8896-0569-4551-9CCA-97E13A3195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和気町</a:t>
              </a:r>
            </a:p>
          </p:txBody>
        </p:sp>
        <p:sp>
          <p:nvSpPr>
            <p:cNvPr id="19575" name="WordArt 119">
              <a:extLst>
                <a:ext uri="{FF2B5EF4-FFF2-40B4-BE49-F238E27FC236}">
                  <a16:creationId xmlns:a16="http://schemas.microsoft.com/office/drawing/2014/main" id="{411AB4AB-5344-409D-93F3-9914B47949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和気町</a:t>
              </a:r>
            </a:p>
          </p:txBody>
        </p:sp>
      </p:grpSp>
      <p:grpSp>
        <p:nvGrpSpPr>
          <p:cNvPr id="19576" name="Group 120">
            <a:extLst>
              <a:ext uri="{FF2B5EF4-FFF2-40B4-BE49-F238E27FC236}">
                <a16:creationId xmlns:a16="http://schemas.microsoft.com/office/drawing/2014/main" id="{EB72EE72-15FA-47B0-8A1F-09B162770213}"/>
              </a:ext>
            </a:extLst>
          </p:cNvPr>
          <p:cNvGrpSpPr>
            <a:grpSpLocks/>
          </p:cNvGrpSpPr>
          <p:nvPr/>
        </p:nvGrpSpPr>
        <p:grpSpPr bwMode="auto">
          <a:xfrm>
            <a:off x="5905500" y="6961188"/>
            <a:ext cx="396875" cy="133350"/>
            <a:chOff x="913" y="2573"/>
            <a:chExt cx="250" cy="84"/>
          </a:xfrm>
        </p:grpSpPr>
        <p:sp>
          <p:nvSpPr>
            <p:cNvPr id="19577" name="WordArt 121">
              <a:extLst>
                <a:ext uri="{FF2B5EF4-FFF2-40B4-BE49-F238E27FC236}">
                  <a16:creationId xmlns:a16="http://schemas.microsoft.com/office/drawing/2014/main" id="{4E530737-31F3-430C-B402-5BA4BDDF51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早島町</a:t>
              </a:r>
            </a:p>
          </p:txBody>
        </p:sp>
        <p:sp>
          <p:nvSpPr>
            <p:cNvPr id="19578" name="WordArt 122">
              <a:extLst>
                <a:ext uri="{FF2B5EF4-FFF2-40B4-BE49-F238E27FC236}">
                  <a16:creationId xmlns:a16="http://schemas.microsoft.com/office/drawing/2014/main" id="{B64511D0-0750-407C-96E5-3B2697AC7B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早島町</a:t>
              </a:r>
            </a:p>
          </p:txBody>
        </p:sp>
      </p:grpSp>
      <p:grpSp>
        <p:nvGrpSpPr>
          <p:cNvPr id="19579" name="Group 123">
            <a:extLst>
              <a:ext uri="{FF2B5EF4-FFF2-40B4-BE49-F238E27FC236}">
                <a16:creationId xmlns:a16="http://schemas.microsoft.com/office/drawing/2014/main" id="{F893B270-788D-4428-BE7B-5AF5D6164456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7770813"/>
            <a:ext cx="396875" cy="133350"/>
            <a:chOff x="573" y="2935"/>
            <a:chExt cx="250" cy="84"/>
          </a:xfrm>
        </p:grpSpPr>
        <p:sp>
          <p:nvSpPr>
            <p:cNvPr id="19580" name="WordArt 124">
              <a:extLst>
                <a:ext uri="{FF2B5EF4-FFF2-40B4-BE49-F238E27FC236}">
                  <a16:creationId xmlns:a16="http://schemas.microsoft.com/office/drawing/2014/main" id="{F0E157DA-90E7-4090-AF85-BD2EE1214D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93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里庄町</a:t>
              </a:r>
            </a:p>
          </p:txBody>
        </p:sp>
        <p:sp>
          <p:nvSpPr>
            <p:cNvPr id="19581" name="WordArt 125">
              <a:extLst>
                <a:ext uri="{FF2B5EF4-FFF2-40B4-BE49-F238E27FC236}">
                  <a16:creationId xmlns:a16="http://schemas.microsoft.com/office/drawing/2014/main" id="{1559B783-2924-4373-B881-261CEBEF43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93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里庄町</a:t>
              </a:r>
            </a:p>
          </p:txBody>
        </p:sp>
      </p:grpSp>
      <p:grpSp>
        <p:nvGrpSpPr>
          <p:cNvPr id="19582" name="Group 126">
            <a:extLst>
              <a:ext uri="{FF2B5EF4-FFF2-40B4-BE49-F238E27FC236}">
                <a16:creationId xmlns:a16="http://schemas.microsoft.com/office/drawing/2014/main" id="{4C8DCDC9-0E26-4E13-A0E8-7C2D30FFA3B2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6735763"/>
            <a:ext cx="396875" cy="133350"/>
            <a:chOff x="913" y="2852"/>
            <a:chExt cx="250" cy="84"/>
          </a:xfrm>
        </p:grpSpPr>
        <p:sp>
          <p:nvSpPr>
            <p:cNvPr id="19583" name="WordArt 127">
              <a:extLst>
                <a:ext uri="{FF2B5EF4-FFF2-40B4-BE49-F238E27FC236}">
                  <a16:creationId xmlns:a16="http://schemas.microsoft.com/office/drawing/2014/main" id="{42F3487E-6DC1-4A3E-93D9-7B76A24B1C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8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矢掛町</a:t>
              </a:r>
            </a:p>
          </p:txBody>
        </p:sp>
        <p:sp>
          <p:nvSpPr>
            <p:cNvPr id="19584" name="WordArt 128">
              <a:extLst>
                <a:ext uri="{FF2B5EF4-FFF2-40B4-BE49-F238E27FC236}">
                  <a16:creationId xmlns:a16="http://schemas.microsoft.com/office/drawing/2014/main" id="{0FD48140-1DF1-474B-AB56-9DF7986650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8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矢掛町</a:t>
              </a:r>
            </a:p>
          </p:txBody>
        </p:sp>
      </p:grpSp>
      <p:grpSp>
        <p:nvGrpSpPr>
          <p:cNvPr id="19585" name="Group 129">
            <a:extLst>
              <a:ext uri="{FF2B5EF4-FFF2-40B4-BE49-F238E27FC236}">
                <a16:creationId xmlns:a16="http://schemas.microsoft.com/office/drawing/2014/main" id="{77FD3348-ABC6-4B26-B6D1-A317363EA93B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1379538"/>
            <a:ext cx="396875" cy="133350"/>
            <a:chOff x="573" y="3110"/>
            <a:chExt cx="250" cy="84"/>
          </a:xfrm>
        </p:grpSpPr>
        <p:sp>
          <p:nvSpPr>
            <p:cNvPr id="19586" name="WordArt 130">
              <a:extLst>
                <a:ext uri="{FF2B5EF4-FFF2-40B4-BE49-F238E27FC236}">
                  <a16:creationId xmlns:a16="http://schemas.microsoft.com/office/drawing/2014/main" id="{18FC7960-6BCF-4D56-AAAF-B01D6891BB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新庄村</a:t>
              </a:r>
            </a:p>
          </p:txBody>
        </p:sp>
        <p:sp>
          <p:nvSpPr>
            <p:cNvPr id="19587" name="WordArt 131">
              <a:extLst>
                <a:ext uri="{FF2B5EF4-FFF2-40B4-BE49-F238E27FC236}">
                  <a16:creationId xmlns:a16="http://schemas.microsoft.com/office/drawing/2014/main" id="{1F767CE1-8E86-44C6-94FD-C65020DD98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新庄村</a:t>
              </a:r>
            </a:p>
          </p:txBody>
        </p:sp>
      </p:grpSp>
      <p:grpSp>
        <p:nvGrpSpPr>
          <p:cNvPr id="19588" name="Group 132">
            <a:extLst>
              <a:ext uri="{FF2B5EF4-FFF2-40B4-BE49-F238E27FC236}">
                <a16:creationId xmlns:a16="http://schemas.microsoft.com/office/drawing/2014/main" id="{D292A14C-D72F-457B-9078-319D138A339E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1514475"/>
            <a:ext cx="396875" cy="133350"/>
            <a:chOff x="913" y="3027"/>
            <a:chExt cx="250" cy="84"/>
          </a:xfrm>
        </p:grpSpPr>
        <p:sp>
          <p:nvSpPr>
            <p:cNvPr id="19589" name="WordArt 133">
              <a:extLst>
                <a:ext uri="{FF2B5EF4-FFF2-40B4-BE49-F238E27FC236}">
                  <a16:creationId xmlns:a16="http://schemas.microsoft.com/office/drawing/2014/main" id="{214D82F0-E8B9-4F71-94B2-2F86DF8D78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0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鏡野町</a:t>
              </a:r>
            </a:p>
          </p:txBody>
        </p:sp>
        <p:sp>
          <p:nvSpPr>
            <p:cNvPr id="19590" name="WordArt 134">
              <a:extLst>
                <a:ext uri="{FF2B5EF4-FFF2-40B4-BE49-F238E27FC236}">
                  <a16:creationId xmlns:a16="http://schemas.microsoft.com/office/drawing/2014/main" id="{5D765143-6536-4FBE-9279-E2D17A080E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0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鏡野町</a:t>
              </a:r>
            </a:p>
          </p:txBody>
        </p:sp>
      </p:grpSp>
      <p:grpSp>
        <p:nvGrpSpPr>
          <p:cNvPr id="19591" name="Group 135">
            <a:extLst>
              <a:ext uri="{FF2B5EF4-FFF2-40B4-BE49-F238E27FC236}">
                <a16:creationId xmlns:a16="http://schemas.microsoft.com/office/drawing/2014/main" id="{E7A292FF-C4C2-422A-BCB2-503BF41C1438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2820988"/>
            <a:ext cx="396875" cy="133350"/>
            <a:chOff x="686" y="3420"/>
            <a:chExt cx="250" cy="84"/>
          </a:xfrm>
        </p:grpSpPr>
        <p:sp>
          <p:nvSpPr>
            <p:cNvPr id="19592" name="WordArt 136">
              <a:extLst>
                <a:ext uri="{FF2B5EF4-FFF2-40B4-BE49-F238E27FC236}">
                  <a16:creationId xmlns:a16="http://schemas.microsoft.com/office/drawing/2014/main" id="{4DA8D5AA-F8F5-441F-8698-A64368D556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勝央町</a:t>
              </a:r>
            </a:p>
          </p:txBody>
        </p:sp>
        <p:sp>
          <p:nvSpPr>
            <p:cNvPr id="19593" name="WordArt 137">
              <a:extLst>
                <a:ext uri="{FF2B5EF4-FFF2-40B4-BE49-F238E27FC236}">
                  <a16:creationId xmlns:a16="http://schemas.microsoft.com/office/drawing/2014/main" id="{DB6D79FC-067F-442A-B15C-98B010FA84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勝央町</a:t>
              </a:r>
            </a:p>
          </p:txBody>
        </p:sp>
      </p:grpSp>
      <p:grpSp>
        <p:nvGrpSpPr>
          <p:cNvPr id="19594" name="Group 138">
            <a:extLst>
              <a:ext uri="{FF2B5EF4-FFF2-40B4-BE49-F238E27FC236}">
                <a16:creationId xmlns:a16="http://schemas.microsoft.com/office/drawing/2014/main" id="{B042CDCD-6B44-4E61-B416-667A3855455A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2009775"/>
            <a:ext cx="396875" cy="133350"/>
            <a:chOff x="1026" y="3337"/>
            <a:chExt cx="250" cy="84"/>
          </a:xfrm>
        </p:grpSpPr>
        <p:sp>
          <p:nvSpPr>
            <p:cNvPr id="19595" name="WordArt 139">
              <a:extLst>
                <a:ext uri="{FF2B5EF4-FFF2-40B4-BE49-F238E27FC236}">
                  <a16:creationId xmlns:a16="http://schemas.microsoft.com/office/drawing/2014/main" id="{B22B5E28-1275-4049-9AE0-7FC25462A4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333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奈義町</a:t>
              </a:r>
            </a:p>
          </p:txBody>
        </p:sp>
        <p:sp>
          <p:nvSpPr>
            <p:cNvPr id="19596" name="WordArt 140">
              <a:extLst>
                <a:ext uri="{FF2B5EF4-FFF2-40B4-BE49-F238E27FC236}">
                  <a16:creationId xmlns:a16="http://schemas.microsoft.com/office/drawing/2014/main" id="{9801CEEB-EA0E-4D0A-AB82-AEBED51346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333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奈義町</a:t>
              </a:r>
            </a:p>
          </p:txBody>
        </p:sp>
      </p:grpSp>
      <p:grpSp>
        <p:nvGrpSpPr>
          <p:cNvPr id="19597" name="Group 141">
            <a:extLst>
              <a:ext uri="{FF2B5EF4-FFF2-40B4-BE49-F238E27FC236}">
                <a16:creationId xmlns:a16="http://schemas.microsoft.com/office/drawing/2014/main" id="{9397B9C1-B8E7-4028-B176-FCE5A8D41FA5}"/>
              </a:ext>
            </a:extLst>
          </p:cNvPr>
          <p:cNvGrpSpPr>
            <a:grpSpLocks/>
          </p:cNvGrpSpPr>
          <p:nvPr/>
        </p:nvGrpSpPr>
        <p:grpSpPr bwMode="auto">
          <a:xfrm>
            <a:off x="7031038" y="3405188"/>
            <a:ext cx="396875" cy="133350"/>
            <a:chOff x="686" y="3677"/>
            <a:chExt cx="250" cy="84"/>
          </a:xfrm>
        </p:grpSpPr>
        <p:sp>
          <p:nvSpPr>
            <p:cNvPr id="19598" name="WordArt 142">
              <a:extLst>
                <a:ext uri="{FF2B5EF4-FFF2-40B4-BE49-F238E27FC236}">
                  <a16:creationId xmlns:a16="http://schemas.microsoft.com/office/drawing/2014/main" id="{04DC8A97-6E6F-4067-930B-262C1E6268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6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美咲町</a:t>
              </a:r>
            </a:p>
          </p:txBody>
        </p:sp>
        <p:sp>
          <p:nvSpPr>
            <p:cNvPr id="19599" name="WordArt 143">
              <a:extLst>
                <a:ext uri="{FF2B5EF4-FFF2-40B4-BE49-F238E27FC236}">
                  <a16:creationId xmlns:a16="http://schemas.microsoft.com/office/drawing/2014/main" id="{E9A1E452-299F-453A-8527-1482C49967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6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美咲町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AD7DC054-E8D0-4476-9624-B9F71D999647}"/>
              </a:ext>
            </a:extLst>
          </p:cNvPr>
          <p:cNvGrpSpPr>
            <a:grpSpLocks/>
          </p:cNvGrpSpPr>
          <p:nvPr/>
        </p:nvGrpSpPr>
        <p:grpSpPr bwMode="auto">
          <a:xfrm>
            <a:off x="5861050" y="4440238"/>
            <a:ext cx="2339975" cy="3240087"/>
            <a:chOff x="3692" y="2797"/>
            <a:chExt cx="1474" cy="2041"/>
          </a:xfrm>
        </p:grpSpPr>
        <p:sp>
          <p:nvSpPr>
            <p:cNvPr id="20485" name="Rectangle 5">
              <a:extLst>
                <a:ext uri="{FF2B5EF4-FFF2-40B4-BE49-F238E27FC236}">
                  <a16:creationId xmlns:a16="http://schemas.microsoft.com/office/drawing/2014/main" id="{A51F0B8C-4367-461C-B63D-B970A4609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4271"/>
              <a:ext cx="567" cy="56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Rectangle 6">
              <a:extLst>
                <a:ext uri="{FF2B5EF4-FFF2-40B4-BE49-F238E27FC236}">
                  <a16:creationId xmlns:a16="http://schemas.microsoft.com/office/drawing/2014/main" id="{12D6BEFC-1A11-4F95-93D9-EBC459F33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2797"/>
              <a:ext cx="794" cy="1474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Rectangle 7">
              <a:extLst>
                <a:ext uri="{FF2B5EF4-FFF2-40B4-BE49-F238E27FC236}">
                  <a16:creationId xmlns:a16="http://schemas.microsoft.com/office/drawing/2014/main" id="{70ED7F62-E8D8-4367-8C16-0204A40B42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591"/>
              <a:ext cx="226" cy="794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Rectangle 8">
              <a:extLst>
                <a:ext uri="{FF2B5EF4-FFF2-40B4-BE49-F238E27FC236}">
                  <a16:creationId xmlns:a16="http://schemas.microsoft.com/office/drawing/2014/main" id="{46F8B515-3CC7-4CDD-9943-E708C86C6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3591"/>
              <a:ext cx="454" cy="907"/>
            </a:xfrm>
            <a:prstGeom prst="rect">
              <a:avLst/>
            </a:prstGeom>
            <a:solidFill>
              <a:srgbClr val="FF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489" name="Group 9">
            <a:extLst>
              <a:ext uri="{FF2B5EF4-FFF2-40B4-BE49-F238E27FC236}">
                <a16:creationId xmlns:a16="http://schemas.microsoft.com/office/drawing/2014/main" id="{35728D5E-8954-421F-91C5-B7569C714B4C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479425"/>
            <a:ext cx="8280400" cy="8101013"/>
            <a:chOff x="1424" y="302"/>
            <a:chExt cx="5216" cy="5103"/>
          </a:xfrm>
        </p:grpSpPr>
        <p:sp>
          <p:nvSpPr>
            <p:cNvPr id="20490" name="Rectangle 10">
              <a:extLst>
                <a:ext uri="{FF2B5EF4-FFF2-40B4-BE49-F238E27FC236}">
                  <a16:creationId xmlns:a16="http://schemas.microsoft.com/office/drawing/2014/main" id="{CC170824-5CD3-4732-B390-02F580E7E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3818"/>
              <a:ext cx="680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Rectangle 11">
              <a:extLst>
                <a:ext uri="{FF2B5EF4-FFF2-40B4-BE49-F238E27FC236}">
                  <a16:creationId xmlns:a16="http://schemas.microsoft.com/office/drawing/2014/main" id="{C44A8365-022F-4351-87C9-BC011C36D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2457"/>
              <a:ext cx="567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Rectangle 12">
              <a:extLst>
                <a:ext uri="{FF2B5EF4-FFF2-40B4-BE49-F238E27FC236}">
                  <a16:creationId xmlns:a16="http://schemas.microsoft.com/office/drawing/2014/main" id="{E372EB8E-263F-4CFA-8796-40753A16A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457"/>
              <a:ext cx="454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Rectangle 13">
              <a:extLst>
                <a:ext uri="{FF2B5EF4-FFF2-40B4-BE49-F238E27FC236}">
                  <a16:creationId xmlns:a16="http://schemas.microsoft.com/office/drawing/2014/main" id="{3E61B65A-DEBB-4BD6-9244-EF04632C4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457"/>
              <a:ext cx="680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Rectangle 14">
              <a:extLst>
                <a:ext uri="{FF2B5EF4-FFF2-40B4-BE49-F238E27FC236}">
                  <a16:creationId xmlns:a16="http://schemas.microsoft.com/office/drawing/2014/main" id="{4F68399E-D231-4AF5-A325-0C472D98F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983"/>
              <a:ext cx="681" cy="147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Rectangle 15">
              <a:extLst>
                <a:ext uri="{FF2B5EF4-FFF2-40B4-BE49-F238E27FC236}">
                  <a16:creationId xmlns:a16="http://schemas.microsoft.com/office/drawing/2014/main" id="{6CDD176A-D9AA-4831-86D7-E9DEAF73D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756"/>
              <a:ext cx="453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Rectangle 16">
              <a:extLst>
                <a:ext uri="{FF2B5EF4-FFF2-40B4-BE49-F238E27FC236}">
                  <a16:creationId xmlns:a16="http://schemas.microsoft.com/office/drawing/2014/main" id="{7B1BD436-EF5C-4C0D-ACBF-F335BD404A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663"/>
              <a:ext cx="453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Rectangle 17">
              <a:extLst>
                <a:ext uri="{FF2B5EF4-FFF2-40B4-BE49-F238E27FC236}">
                  <a16:creationId xmlns:a16="http://schemas.microsoft.com/office/drawing/2014/main" id="{B224BD5B-9E0E-464D-BF5E-EB838DC5DE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117"/>
              <a:ext cx="453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Rectangle 18">
              <a:extLst>
                <a:ext uri="{FF2B5EF4-FFF2-40B4-BE49-F238E27FC236}">
                  <a16:creationId xmlns:a16="http://schemas.microsoft.com/office/drawing/2014/main" id="{181AF08E-DF37-40D9-AC95-77FD68182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2457"/>
              <a:ext cx="79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Rectangle 19">
              <a:extLst>
                <a:ext uri="{FF2B5EF4-FFF2-40B4-BE49-F238E27FC236}">
                  <a16:creationId xmlns:a16="http://schemas.microsoft.com/office/drawing/2014/main" id="{E92C75E2-DA3F-4B18-81FA-36BE97237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1777"/>
              <a:ext cx="1475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Rectangle 20">
              <a:extLst>
                <a:ext uri="{FF2B5EF4-FFF2-40B4-BE49-F238E27FC236}">
                  <a16:creationId xmlns:a16="http://schemas.microsoft.com/office/drawing/2014/main" id="{01E58427-2923-42B7-A2B5-78F9024D7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02"/>
              <a:ext cx="1021" cy="1475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Rectangle 21">
              <a:extLst>
                <a:ext uri="{FF2B5EF4-FFF2-40B4-BE49-F238E27FC236}">
                  <a16:creationId xmlns:a16="http://schemas.microsoft.com/office/drawing/2014/main" id="{760071E6-3A03-4F81-94BB-4F90206E9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302"/>
              <a:ext cx="907" cy="1475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Rectangle 22">
              <a:extLst>
                <a:ext uri="{FF2B5EF4-FFF2-40B4-BE49-F238E27FC236}">
                  <a16:creationId xmlns:a16="http://schemas.microsoft.com/office/drawing/2014/main" id="{1D1310B3-812E-41BB-A7C3-B0CC77FAC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302"/>
              <a:ext cx="907" cy="2155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Rectangle 23">
              <a:extLst>
                <a:ext uri="{FF2B5EF4-FFF2-40B4-BE49-F238E27FC236}">
                  <a16:creationId xmlns:a16="http://schemas.microsoft.com/office/drawing/2014/main" id="{EFAC2D3E-7882-4AE3-A0C8-F6ACF2EF8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1" y="756"/>
              <a:ext cx="68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Rectangle 24">
              <a:extLst>
                <a:ext uri="{FF2B5EF4-FFF2-40B4-BE49-F238E27FC236}">
                  <a16:creationId xmlns:a16="http://schemas.microsoft.com/office/drawing/2014/main" id="{9102868D-E97A-4B2A-9A27-F5D5200963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" y="1323"/>
              <a:ext cx="1247" cy="158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Rectangle 25">
              <a:extLst>
                <a:ext uri="{FF2B5EF4-FFF2-40B4-BE49-F238E27FC236}">
                  <a16:creationId xmlns:a16="http://schemas.microsoft.com/office/drawing/2014/main" id="{AB070965-82BB-419E-8B24-1D83C3518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2457"/>
              <a:ext cx="1020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Rectangle 26">
              <a:extLst>
                <a:ext uri="{FF2B5EF4-FFF2-40B4-BE49-F238E27FC236}">
                  <a16:creationId xmlns:a16="http://schemas.microsoft.com/office/drawing/2014/main" id="{9BE7C771-E45B-48AF-8473-96EA865A85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3364"/>
              <a:ext cx="1020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Rectangle 27">
              <a:extLst>
                <a:ext uri="{FF2B5EF4-FFF2-40B4-BE49-F238E27FC236}">
                  <a16:creationId xmlns:a16="http://schemas.microsoft.com/office/drawing/2014/main" id="{68A1E2A3-2A0C-41CE-9E00-046337E1A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" y="2911"/>
              <a:ext cx="1247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Rectangle 28">
              <a:extLst>
                <a:ext uri="{FF2B5EF4-FFF2-40B4-BE49-F238E27FC236}">
                  <a16:creationId xmlns:a16="http://schemas.microsoft.com/office/drawing/2014/main" id="{A745E18C-970B-48BC-AF9B-9C2BBBAE2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3818"/>
              <a:ext cx="907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Rectangle 29">
              <a:extLst>
                <a:ext uri="{FF2B5EF4-FFF2-40B4-BE49-F238E27FC236}">
                  <a16:creationId xmlns:a16="http://schemas.microsoft.com/office/drawing/2014/main" id="{B2630A92-BBC4-40FE-A1D2-67B5C6866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4838"/>
              <a:ext cx="102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Rectangle 30">
              <a:extLst>
                <a:ext uri="{FF2B5EF4-FFF2-40B4-BE49-F238E27FC236}">
                  <a16:creationId xmlns:a16="http://schemas.microsoft.com/office/drawing/2014/main" id="{E0BE79B2-D089-4BE5-92B9-D07F47B4E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4271"/>
              <a:ext cx="22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Rectangle 31">
              <a:extLst>
                <a:ext uri="{FF2B5EF4-FFF2-40B4-BE49-F238E27FC236}">
                  <a16:creationId xmlns:a16="http://schemas.microsoft.com/office/drawing/2014/main" id="{A5EDDA72-81C4-4818-9E28-566FE511A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4271"/>
              <a:ext cx="681" cy="90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Rectangle 32">
              <a:extLst>
                <a:ext uri="{FF2B5EF4-FFF2-40B4-BE49-F238E27FC236}">
                  <a16:creationId xmlns:a16="http://schemas.microsoft.com/office/drawing/2014/main" id="{5DB4D9A1-7154-4882-BAEB-559F52AA1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4725"/>
              <a:ext cx="340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Rectangle 33">
              <a:extLst>
                <a:ext uri="{FF2B5EF4-FFF2-40B4-BE49-F238E27FC236}">
                  <a16:creationId xmlns:a16="http://schemas.microsoft.com/office/drawing/2014/main" id="{ED3F2C89-735A-49BE-B809-48DD33FFA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4612"/>
              <a:ext cx="227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Rectangle 34">
              <a:extLst>
                <a:ext uri="{FF2B5EF4-FFF2-40B4-BE49-F238E27FC236}">
                  <a16:creationId xmlns:a16="http://schemas.microsoft.com/office/drawing/2014/main" id="{C2CD8E6E-0BD1-4CED-A429-5B71E7168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1" y="4612"/>
              <a:ext cx="453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Rectangle 35">
              <a:extLst>
                <a:ext uri="{FF2B5EF4-FFF2-40B4-BE49-F238E27FC236}">
                  <a16:creationId xmlns:a16="http://schemas.microsoft.com/office/drawing/2014/main" id="{6F697D93-95A0-4CA1-92C5-9D58ED61A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4271"/>
              <a:ext cx="340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16" name="Group 36">
            <a:extLst>
              <a:ext uri="{FF2B5EF4-FFF2-40B4-BE49-F238E27FC236}">
                <a16:creationId xmlns:a16="http://schemas.microsoft.com/office/drawing/2014/main" id="{A2EA5A45-B06F-451F-9D46-6223F0258FCD}"/>
              </a:ext>
            </a:extLst>
          </p:cNvPr>
          <p:cNvGrpSpPr>
            <a:grpSpLocks/>
          </p:cNvGrpSpPr>
          <p:nvPr/>
        </p:nvGrpSpPr>
        <p:grpSpPr bwMode="auto">
          <a:xfrm>
            <a:off x="8475663" y="6534150"/>
            <a:ext cx="530225" cy="133350"/>
            <a:chOff x="1366" y="812"/>
            <a:chExt cx="334" cy="84"/>
          </a:xfrm>
        </p:grpSpPr>
        <p:sp>
          <p:nvSpPr>
            <p:cNvPr id="20517" name="WordArt 37">
              <a:extLst>
                <a:ext uri="{FF2B5EF4-FFF2-40B4-BE49-F238E27FC236}">
                  <a16:creationId xmlns:a16="http://schemas.microsoft.com/office/drawing/2014/main" id="{3C36A947-2961-4916-BEC8-CF636F2967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6" y="8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瀬戸内市</a:t>
              </a:r>
            </a:p>
          </p:txBody>
        </p:sp>
        <p:sp>
          <p:nvSpPr>
            <p:cNvPr id="20518" name="WordArt 38">
              <a:extLst>
                <a:ext uri="{FF2B5EF4-FFF2-40B4-BE49-F238E27FC236}">
                  <a16:creationId xmlns:a16="http://schemas.microsoft.com/office/drawing/2014/main" id="{2E366AA3-34E7-4A2A-90E9-EA9F140B5E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7" y="81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瀬戸内市</a:t>
              </a:r>
            </a:p>
          </p:txBody>
        </p:sp>
      </p:grpSp>
      <p:grpSp>
        <p:nvGrpSpPr>
          <p:cNvPr id="20519" name="Group 39">
            <a:extLst>
              <a:ext uri="{FF2B5EF4-FFF2-40B4-BE49-F238E27FC236}">
                <a16:creationId xmlns:a16="http://schemas.microsoft.com/office/drawing/2014/main" id="{5B4C8002-589E-4A6E-A49F-D70740D7327F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6061075"/>
            <a:ext cx="396875" cy="133350"/>
            <a:chOff x="573" y="812"/>
            <a:chExt cx="250" cy="84"/>
          </a:xfrm>
        </p:grpSpPr>
        <p:sp>
          <p:nvSpPr>
            <p:cNvPr id="20520" name="WordArt 40">
              <a:extLst>
                <a:ext uri="{FF2B5EF4-FFF2-40B4-BE49-F238E27FC236}">
                  <a16:creationId xmlns:a16="http://schemas.microsoft.com/office/drawing/2014/main" id="{76B55FBF-24E3-4906-AB5E-4C3919971F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81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岡山市</a:t>
              </a:r>
            </a:p>
          </p:txBody>
        </p:sp>
        <p:sp>
          <p:nvSpPr>
            <p:cNvPr id="20521" name="WordArt 41">
              <a:extLst>
                <a:ext uri="{FF2B5EF4-FFF2-40B4-BE49-F238E27FC236}">
                  <a16:creationId xmlns:a16="http://schemas.microsoft.com/office/drawing/2014/main" id="{03922F8F-B590-4320-92F2-62A3E01A14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81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岡山市</a:t>
              </a:r>
            </a:p>
          </p:txBody>
        </p:sp>
      </p:grpSp>
      <p:grpSp>
        <p:nvGrpSpPr>
          <p:cNvPr id="20522" name="Group 42">
            <a:extLst>
              <a:ext uri="{FF2B5EF4-FFF2-40B4-BE49-F238E27FC236}">
                <a16:creationId xmlns:a16="http://schemas.microsoft.com/office/drawing/2014/main" id="{8DCF0751-1283-4319-9684-D5D89A63B694}"/>
              </a:ext>
            </a:extLst>
          </p:cNvPr>
          <p:cNvGrpSpPr>
            <a:grpSpLocks/>
          </p:cNvGrpSpPr>
          <p:nvPr/>
        </p:nvGrpSpPr>
        <p:grpSpPr bwMode="auto">
          <a:xfrm>
            <a:off x="6354763" y="5543550"/>
            <a:ext cx="274637" cy="133350"/>
            <a:chOff x="174" y="812"/>
            <a:chExt cx="173" cy="84"/>
          </a:xfrm>
        </p:grpSpPr>
        <p:sp>
          <p:nvSpPr>
            <p:cNvPr id="20523" name="WordArt 43">
              <a:extLst>
                <a:ext uri="{FF2B5EF4-FFF2-40B4-BE49-F238E27FC236}">
                  <a16:creationId xmlns:a16="http://schemas.microsoft.com/office/drawing/2014/main" id="{35C71586-8EA0-43AD-BF37-CAC2F52F82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4" y="812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20524" name="WordArt 44">
              <a:extLst>
                <a:ext uri="{FF2B5EF4-FFF2-40B4-BE49-F238E27FC236}">
                  <a16:creationId xmlns:a16="http://schemas.microsoft.com/office/drawing/2014/main" id="{E3765CC7-8C64-4D2C-A523-07CFD8D5E4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" y="813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20525" name="Group 45">
            <a:extLst>
              <a:ext uri="{FF2B5EF4-FFF2-40B4-BE49-F238E27FC236}">
                <a16:creationId xmlns:a16="http://schemas.microsoft.com/office/drawing/2014/main" id="{6964A61E-CBFA-4AA7-951F-A84224D308D9}"/>
              </a:ext>
            </a:extLst>
          </p:cNvPr>
          <p:cNvGrpSpPr>
            <a:grpSpLocks/>
          </p:cNvGrpSpPr>
          <p:nvPr/>
        </p:nvGrpSpPr>
        <p:grpSpPr bwMode="auto">
          <a:xfrm>
            <a:off x="7162800" y="6240463"/>
            <a:ext cx="274638" cy="133350"/>
            <a:chOff x="174" y="956"/>
            <a:chExt cx="173" cy="84"/>
          </a:xfrm>
        </p:grpSpPr>
        <p:sp>
          <p:nvSpPr>
            <p:cNvPr id="20526" name="WordArt 46">
              <a:extLst>
                <a:ext uri="{FF2B5EF4-FFF2-40B4-BE49-F238E27FC236}">
                  <a16:creationId xmlns:a16="http://schemas.microsoft.com/office/drawing/2014/main" id="{8CC7BAEB-9890-4227-B4AD-2B59FFFDF9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4" y="95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20527" name="WordArt 47">
              <a:extLst>
                <a:ext uri="{FF2B5EF4-FFF2-40B4-BE49-F238E27FC236}">
                  <a16:creationId xmlns:a16="http://schemas.microsoft.com/office/drawing/2014/main" id="{31650615-C222-443E-A0BD-BDFC5125F5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5" y="95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20528" name="Group 48">
            <a:extLst>
              <a:ext uri="{FF2B5EF4-FFF2-40B4-BE49-F238E27FC236}">
                <a16:creationId xmlns:a16="http://schemas.microsoft.com/office/drawing/2014/main" id="{5B808EF3-56B7-4167-80A6-31F3A4EBBEE9}"/>
              </a:ext>
            </a:extLst>
          </p:cNvPr>
          <p:cNvGrpSpPr>
            <a:grpSpLocks/>
          </p:cNvGrpSpPr>
          <p:nvPr/>
        </p:nvGrpSpPr>
        <p:grpSpPr bwMode="auto">
          <a:xfrm>
            <a:off x="6534150" y="7162800"/>
            <a:ext cx="274638" cy="133350"/>
            <a:chOff x="232" y="1296"/>
            <a:chExt cx="173" cy="84"/>
          </a:xfrm>
        </p:grpSpPr>
        <p:sp>
          <p:nvSpPr>
            <p:cNvPr id="20529" name="WordArt 49">
              <a:extLst>
                <a:ext uri="{FF2B5EF4-FFF2-40B4-BE49-F238E27FC236}">
                  <a16:creationId xmlns:a16="http://schemas.microsoft.com/office/drawing/2014/main" id="{07AE03A4-5143-4D5C-A805-C99C4CA3A5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296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20530" name="WordArt 50">
              <a:extLst>
                <a:ext uri="{FF2B5EF4-FFF2-40B4-BE49-F238E27FC236}">
                  <a16:creationId xmlns:a16="http://schemas.microsoft.com/office/drawing/2014/main" id="{527DC115-8D9E-4270-B81B-06ABBB9BDE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297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20531" name="Group 51">
            <a:extLst>
              <a:ext uri="{FF2B5EF4-FFF2-40B4-BE49-F238E27FC236}">
                <a16:creationId xmlns:a16="http://schemas.microsoft.com/office/drawing/2014/main" id="{8200A7ED-1F22-4F60-808F-19FF4B6BD5C2}"/>
              </a:ext>
            </a:extLst>
          </p:cNvPr>
          <p:cNvGrpSpPr>
            <a:grpSpLocks/>
          </p:cNvGrpSpPr>
          <p:nvPr/>
        </p:nvGrpSpPr>
        <p:grpSpPr bwMode="auto">
          <a:xfrm>
            <a:off x="7702550" y="6353175"/>
            <a:ext cx="274638" cy="133350"/>
            <a:chOff x="232" y="1183"/>
            <a:chExt cx="173" cy="84"/>
          </a:xfrm>
        </p:grpSpPr>
        <p:sp>
          <p:nvSpPr>
            <p:cNvPr id="20532" name="WordArt 52">
              <a:extLst>
                <a:ext uri="{FF2B5EF4-FFF2-40B4-BE49-F238E27FC236}">
                  <a16:creationId xmlns:a16="http://schemas.microsoft.com/office/drawing/2014/main" id="{427859B3-F51E-46A1-B704-3F288D66FE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118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  <p:sp>
          <p:nvSpPr>
            <p:cNvPr id="20533" name="WordArt 53">
              <a:extLst>
                <a:ext uri="{FF2B5EF4-FFF2-40B4-BE49-F238E27FC236}">
                  <a16:creationId xmlns:a16="http://schemas.microsoft.com/office/drawing/2014/main" id="{DE672DA5-AF48-41DE-B29A-8BBE66A839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118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</a:p>
          </p:txBody>
        </p:sp>
      </p:grpSp>
      <p:grpSp>
        <p:nvGrpSpPr>
          <p:cNvPr id="20534" name="Group 54">
            <a:extLst>
              <a:ext uri="{FF2B5EF4-FFF2-40B4-BE49-F238E27FC236}">
                <a16:creationId xmlns:a16="http://schemas.microsoft.com/office/drawing/2014/main" id="{2FA3AFCC-AD31-4E7B-8E40-66EC9168618C}"/>
              </a:ext>
            </a:extLst>
          </p:cNvPr>
          <p:cNvGrpSpPr>
            <a:grpSpLocks/>
          </p:cNvGrpSpPr>
          <p:nvPr/>
        </p:nvGrpSpPr>
        <p:grpSpPr bwMode="auto">
          <a:xfrm>
            <a:off x="3322638" y="7794625"/>
            <a:ext cx="396875" cy="133350"/>
            <a:chOff x="913" y="729"/>
            <a:chExt cx="250" cy="84"/>
          </a:xfrm>
        </p:grpSpPr>
        <p:sp>
          <p:nvSpPr>
            <p:cNvPr id="20535" name="WordArt 55">
              <a:extLst>
                <a:ext uri="{FF2B5EF4-FFF2-40B4-BE49-F238E27FC236}">
                  <a16:creationId xmlns:a16="http://schemas.microsoft.com/office/drawing/2014/main" id="{1F8FD661-97E4-4894-B7E0-AF6D754B15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笠岡市</a:t>
              </a:r>
            </a:p>
          </p:txBody>
        </p:sp>
        <p:sp>
          <p:nvSpPr>
            <p:cNvPr id="20536" name="WordArt 56">
              <a:extLst>
                <a:ext uri="{FF2B5EF4-FFF2-40B4-BE49-F238E27FC236}">
                  <a16:creationId xmlns:a16="http://schemas.microsoft.com/office/drawing/2014/main" id="{FC1247F3-97AD-4F16-958A-3A318CEAE9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笠岡市</a:t>
              </a:r>
            </a:p>
          </p:txBody>
        </p:sp>
      </p:grpSp>
      <p:grpSp>
        <p:nvGrpSpPr>
          <p:cNvPr id="20537" name="Group 57">
            <a:extLst>
              <a:ext uri="{FF2B5EF4-FFF2-40B4-BE49-F238E27FC236}">
                <a16:creationId xmlns:a16="http://schemas.microsoft.com/office/drawing/2014/main" id="{18E9BC45-1C52-45F7-8EAA-485F42B50A26}"/>
              </a:ext>
            </a:extLst>
          </p:cNvPr>
          <p:cNvGrpSpPr>
            <a:grpSpLocks/>
          </p:cNvGrpSpPr>
          <p:nvPr/>
        </p:nvGrpSpPr>
        <p:grpSpPr bwMode="auto">
          <a:xfrm>
            <a:off x="9915525" y="1673225"/>
            <a:ext cx="530225" cy="133350"/>
            <a:chOff x="1374" y="1069"/>
            <a:chExt cx="334" cy="84"/>
          </a:xfrm>
        </p:grpSpPr>
        <p:sp>
          <p:nvSpPr>
            <p:cNvPr id="20538" name="WordArt 58">
              <a:extLst>
                <a:ext uri="{FF2B5EF4-FFF2-40B4-BE49-F238E27FC236}">
                  <a16:creationId xmlns:a16="http://schemas.microsoft.com/office/drawing/2014/main" id="{F5D90AC1-DDA4-49E1-8239-C57C9A6E46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4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西粟倉村</a:t>
              </a:r>
            </a:p>
          </p:txBody>
        </p:sp>
        <p:sp>
          <p:nvSpPr>
            <p:cNvPr id="20539" name="WordArt 59">
              <a:extLst>
                <a:ext uri="{FF2B5EF4-FFF2-40B4-BE49-F238E27FC236}">
                  <a16:creationId xmlns:a16="http://schemas.microsoft.com/office/drawing/2014/main" id="{E6C532AC-E739-4643-88D4-028784ED7C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75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西粟倉村</a:t>
              </a:r>
            </a:p>
          </p:txBody>
        </p:sp>
      </p:grpSp>
      <p:grpSp>
        <p:nvGrpSpPr>
          <p:cNvPr id="20540" name="Group 60">
            <a:extLst>
              <a:ext uri="{FF2B5EF4-FFF2-40B4-BE49-F238E27FC236}">
                <a16:creationId xmlns:a16="http://schemas.microsoft.com/office/drawing/2014/main" id="{1410412C-DA8E-4BE2-9F88-FDDAC1F3C830}"/>
              </a:ext>
            </a:extLst>
          </p:cNvPr>
          <p:cNvGrpSpPr>
            <a:grpSpLocks/>
          </p:cNvGrpSpPr>
          <p:nvPr/>
        </p:nvGrpSpPr>
        <p:grpSpPr bwMode="auto">
          <a:xfrm>
            <a:off x="6226175" y="4103688"/>
            <a:ext cx="530225" cy="133350"/>
            <a:chOff x="1479" y="1296"/>
            <a:chExt cx="334" cy="84"/>
          </a:xfrm>
        </p:grpSpPr>
        <p:sp>
          <p:nvSpPr>
            <p:cNvPr id="20541" name="WordArt 61">
              <a:extLst>
                <a:ext uri="{FF2B5EF4-FFF2-40B4-BE49-F238E27FC236}">
                  <a16:creationId xmlns:a16="http://schemas.microsoft.com/office/drawing/2014/main" id="{C2CC1CA1-0A26-4A43-9118-8919194742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9" y="129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久米南町</a:t>
              </a:r>
            </a:p>
          </p:txBody>
        </p:sp>
        <p:sp>
          <p:nvSpPr>
            <p:cNvPr id="20542" name="WordArt 62">
              <a:extLst>
                <a:ext uri="{FF2B5EF4-FFF2-40B4-BE49-F238E27FC236}">
                  <a16:creationId xmlns:a16="http://schemas.microsoft.com/office/drawing/2014/main" id="{E567E1A2-F7AB-4955-9C75-E1228E3048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29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久米南町</a:t>
              </a:r>
            </a:p>
          </p:txBody>
        </p:sp>
      </p:grpSp>
      <p:grpSp>
        <p:nvGrpSpPr>
          <p:cNvPr id="20543" name="Group 63">
            <a:extLst>
              <a:ext uri="{FF2B5EF4-FFF2-40B4-BE49-F238E27FC236}">
                <a16:creationId xmlns:a16="http://schemas.microsoft.com/office/drawing/2014/main" id="{8E638500-00DE-46E4-9642-FC83182555A5}"/>
              </a:ext>
            </a:extLst>
          </p:cNvPr>
          <p:cNvGrpSpPr>
            <a:grpSpLocks/>
          </p:cNvGrpSpPr>
          <p:nvPr/>
        </p:nvGrpSpPr>
        <p:grpSpPr bwMode="auto">
          <a:xfrm>
            <a:off x="4784725" y="4554538"/>
            <a:ext cx="530225" cy="133350"/>
            <a:chOff x="1479" y="1636"/>
            <a:chExt cx="334" cy="84"/>
          </a:xfrm>
        </p:grpSpPr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5FD20A99-C968-4414-995D-D464482484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9" y="163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吉備中央町</a:t>
              </a:r>
            </a:p>
          </p:txBody>
        </p:sp>
        <p:sp>
          <p:nvSpPr>
            <p:cNvPr id="20545" name="WordArt 65">
              <a:extLst>
                <a:ext uri="{FF2B5EF4-FFF2-40B4-BE49-F238E27FC236}">
                  <a16:creationId xmlns:a16="http://schemas.microsoft.com/office/drawing/2014/main" id="{3F93C47B-6FC4-4C98-BDE8-8147F81C4B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63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吉備中央町</a:t>
              </a:r>
            </a:p>
          </p:txBody>
        </p:sp>
      </p:grpSp>
      <p:grpSp>
        <p:nvGrpSpPr>
          <p:cNvPr id="20546" name="Group 66">
            <a:extLst>
              <a:ext uri="{FF2B5EF4-FFF2-40B4-BE49-F238E27FC236}">
                <a16:creationId xmlns:a16="http://schemas.microsoft.com/office/drawing/2014/main" id="{6B99F2D7-14A3-49C3-93CF-01248404A1EC}"/>
              </a:ext>
            </a:extLst>
          </p:cNvPr>
          <p:cNvGrpSpPr>
            <a:grpSpLocks/>
          </p:cNvGrpSpPr>
          <p:nvPr/>
        </p:nvGrpSpPr>
        <p:grpSpPr bwMode="auto">
          <a:xfrm>
            <a:off x="5122863" y="7434263"/>
            <a:ext cx="396875" cy="133350"/>
            <a:chOff x="3437" y="4527"/>
            <a:chExt cx="250" cy="84"/>
          </a:xfrm>
        </p:grpSpPr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2A10EF7A-1E55-4E77-B6D6-6E16218734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37" y="45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倉敷市</a:t>
              </a:r>
            </a:p>
          </p:txBody>
        </p:sp>
        <p:sp>
          <p:nvSpPr>
            <p:cNvPr id="20548" name="WordArt 68">
              <a:extLst>
                <a:ext uri="{FF2B5EF4-FFF2-40B4-BE49-F238E27FC236}">
                  <a16:creationId xmlns:a16="http://schemas.microsoft.com/office/drawing/2014/main" id="{E1E2C638-EF85-429E-83E0-6EE262F423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38" y="45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倉敷市</a:t>
              </a:r>
            </a:p>
          </p:txBody>
        </p:sp>
      </p:grpSp>
      <p:grpSp>
        <p:nvGrpSpPr>
          <p:cNvPr id="20549" name="Group 69">
            <a:extLst>
              <a:ext uri="{FF2B5EF4-FFF2-40B4-BE49-F238E27FC236}">
                <a16:creationId xmlns:a16="http://schemas.microsoft.com/office/drawing/2014/main" id="{31EF8B05-5C17-446D-B79B-426A2D27EA17}"/>
              </a:ext>
            </a:extLst>
          </p:cNvPr>
          <p:cNvGrpSpPr>
            <a:grpSpLocks/>
          </p:cNvGrpSpPr>
          <p:nvPr/>
        </p:nvGrpSpPr>
        <p:grpSpPr bwMode="auto">
          <a:xfrm>
            <a:off x="3321050" y="6624638"/>
            <a:ext cx="396875" cy="133350"/>
            <a:chOff x="913" y="986"/>
            <a:chExt cx="250" cy="84"/>
          </a:xfrm>
        </p:grpSpPr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40D6AF5F-7E5D-4673-B96E-52B0B99268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9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井原市</a:t>
              </a:r>
            </a:p>
          </p:txBody>
        </p:sp>
        <p:sp>
          <p:nvSpPr>
            <p:cNvPr id="20551" name="WordArt 71">
              <a:extLst>
                <a:ext uri="{FF2B5EF4-FFF2-40B4-BE49-F238E27FC236}">
                  <a16:creationId xmlns:a16="http://schemas.microsoft.com/office/drawing/2014/main" id="{39563A5A-D025-4A55-9CCD-72EA2EA805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9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井原市</a:t>
              </a:r>
            </a:p>
          </p:txBody>
        </p:sp>
      </p:grpSp>
      <p:grpSp>
        <p:nvGrpSpPr>
          <p:cNvPr id="20552" name="Group 72">
            <a:extLst>
              <a:ext uri="{FF2B5EF4-FFF2-40B4-BE49-F238E27FC236}">
                <a16:creationId xmlns:a16="http://schemas.microsoft.com/office/drawing/2014/main" id="{A28298F8-79CD-43BF-8067-4F80F62D446A}"/>
              </a:ext>
            </a:extLst>
          </p:cNvPr>
          <p:cNvGrpSpPr>
            <a:grpSpLocks/>
          </p:cNvGrpSpPr>
          <p:nvPr/>
        </p:nvGrpSpPr>
        <p:grpSpPr bwMode="auto">
          <a:xfrm>
            <a:off x="7734300" y="1584325"/>
            <a:ext cx="396875" cy="133350"/>
            <a:chOff x="573" y="1296"/>
            <a:chExt cx="250" cy="84"/>
          </a:xfrm>
        </p:grpSpPr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14E57039-DA85-4285-A206-E00B69ED93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29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津山市</a:t>
              </a:r>
            </a:p>
          </p:txBody>
        </p:sp>
        <p:sp>
          <p:nvSpPr>
            <p:cNvPr id="20554" name="WordArt 74">
              <a:extLst>
                <a:ext uri="{FF2B5EF4-FFF2-40B4-BE49-F238E27FC236}">
                  <a16:creationId xmlns:a16="http://schemas.microsoft.com/office/drawing/2014/main" id="{BD63FF3C-CBA4-40BC-AB80-C42FE6D8B1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29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津山市</a:t>
              </a:r>
            </a:p>
          </p:txBody>
        </p:sp>
      </p:grpSp>
      <p:grpSp>
        <p:nvGrpSpPr>
          <p:cNvPr id="20555" name="Group 75">
            <a:extLst>
              <a:ext uri="{FF2B5EF4-FFF2-40B4-BE49-F238E27FC236}">
                <a16:creationId xmlns:a16="http://schemas.microsoft.com/office/drawing/2014/main" id="{06922326-D2D3-4386-91A2-29B7D974812E}"/>
              </a:ext>
            </a:extLst>
          </p:cNvPr>
          <p:cNvGrpSpPr>
            <a:grpSpLocks/>
          </p:cNvGrpSpPr>
          <p:nvPr/>
        </p:nvGrpSpPr>
        <p:grpSpPr bwMode="auto">
          <a:xfrm>
            <a:off x="4851400" y="5992813"/>
            <a:ext cx="396875" cy="133350"/>
            <a:chOff x="913" y="1213"/>
            <a:chExt cx="250" cy="84"/>
          </a:xfrm>
        </p:grpSpPr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3F6BDB0D-75DE-4931-9B29-A5064D869D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21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総社市</a:t>
              </a:r>
            </a:p>
          </p:txBody>
        </p:sp>
        <p:sp>
          <p:nvSpPr>
            <p:cNvPr id="20557" name="WordArt 77">
              <a:extLst>
                <a:ext uri="{FF2B5EF4-FFF2-40B4-BE49-F238E27FC236}">
                  <a16:creationId xmlns:a16="http://schemas.microsoft.com/office/drawing/2014/main" id="{221D9866-ED24-423A-9E58-2EC3131563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21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総社市</a:t>
              </a:r>
            </a:p>
          </p:txBody>
        </p:sp>
      </p:grpSp>
      <p:grpSp>
        <p:nvGrpSpPr>
          <p:cNvPr id="20558" name="Group 78">
            <a:extLst>
              <a:ext uri="{FF2B5EF4-FFF2-40B4-BE49-F238E27FC236}">
                <a16:creationId xmlns:a16="http://schemas.microsoft.com/office/drawing/2014/main" id="{8E8508E8-35D8-4CFC-8ADD-DF0A2F36D8C7}"/>
              </a:ext>
            </a:extLst>
          </p:cNvPr>
          <p:cNvGrpSpPr>
            <a:grpSpLocks/>
          </p:cNvGrpSpPr>
          <p:nvPr/>
        </p:nvGrpSpPr>
        <p:grpSpPr bwMode="auto">
          <a:xfrm>
            <a:off x="6472238" y="8062913"/>
            <a:ext cx="396875" cy="133350"/>
            <a:chOff x="573" y="1575"/>
            <a:chExt cx="250" cy="84"/>
          </a:xfrm>
        </p:grpSpPr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B16DCFFF-C6EA-4340-A085-00FCA03ADB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57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玉野市</a:t>
              </a:r>
            </a:p>
          </p:txBody>
        </p:sp>
        <p:sp>
          <p:nvSpPr>
            <p:cNvPr id="20560" name="WordArt 80">
              <a:extLst>
                <a:ext uri="{FF2B5EF4-FFF2-40B4-BE49-F238E27FC236}">
                  <a16:creationId xmlns:a16="http://schemas.microsoft.com/office/drawing/2014/main" id="{756FC593-2686-464F-B02A-5FF1EDA16F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57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玉野市</a:t>
              </a:r>
            </a:p>
          </p:txBody>
        </p:sp>
      </p:grpSp>
      <p:grpSp>
        <p:nvGrpSpPr>
          <p:cNvPr id="20561" name="Group 81">
            <a:extLst>
              <a:ext uri="{FF2B5EF4-FFF2-40B4-BE49-F238E27FC236}">
                <a16:creationId xmlns:a16="http://schemas.microsoft.com/office/drawing/2014/main" id="{3C7C1CC6-837D-452C-8310-68FDB75C8E35}"/>
              </a:ext>
            </a:extLst>
          </p:cNvPr>
          <p:cNvGrpSpPr>
            <a:grpSpLocks/>
          </p:cNvGrpSpPr>
          <p:nvPr/>
        </p:nvGrpSpPr>
        <p:grpSpPr bwMode="auto">
          <a:xfrm>
            <a:off x="3052763" y="5273675"/>
            <a:ext cx="396875" cy="133350"/>
            <a:chOff x="913" y="1492"/>
            <a:chExt cx="250" cy="84"/>
          </a:xfrm>
        </p:grpSpPr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8A13FCEF-DB9F-4DB3-AC88-7327399FE6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49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高梁市</a:t>
              </a:r>
            </a:p>
          </p:txBody>
        </p:sp>
        <p:sp>
          <p:nvSpPr>
            <p:cNvPr id="20563" name="WordArt 83">
              <a:extLst>
                <a:ext uri="{FF2B5EF4-FFF2-40B4-BE49-F238E27FC236}">
                  <a16:creationId xmlns:a16="http://schemas.microsoft.com/office/drawing/2014/main" id="{A303832A-1A85-4285-9A5B-C59B8B271E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49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高梁市</a:t>
              </a:r>
            </a:p>
          </p:txBody>
        </p:sp>
      </p:grpSp>
      <p:grpSp>
        <p:nvGrpSpPr>
          <p:cNvPr id="20564" name="Group 84">
            <a:extLst>
              <a:ext uri="{FF2B5EF4-FFF2-40B4-BE49-F238E27FC236}">
                <a16:creationId xmlns:a16="http://schemas.microsoft.com/office/drawing/2014/main" id="{6ACBCBFD-589F-4305-BF92-93C373FE5057}"/>
              </a:ext>
            </a:extLst>
          </p:cNvPr>
          <p:cNvGrpSpPr>
            <a:grpSpLocks/>
          </p:cNvGrpSpPr>
          <p:nvPr/>
        </p:nvGrpSpPr>
        <p:grpSpPr bwMode="auto">
          <a:xfrm>
            <a:off x="9172575" y="4914900"/>
            <a:ext cx="396875" cy="133350"/>
            <a:chOff x="573" y="1750"/>
            <a:chExt cx="250" cy="84"/>
          </a:xfrm>
        </p:grpSpPr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5ED90CDB-F2E1-435E-9C72-7293FA5835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備前市</a:t>
              </a:r>
            </a:p>
          </p:txBody>
        </p:sp>
        <p:sp>
          <p:nvSpPr>
            <p:cNvPr id="20566" name="WordArt 86">
              <a:extLst>
                <a:ext uri="{FF2B5EF4-FFF2-40B4-BE49-F238E27FC236}">
                  <a16:creationId xmlns:a16="http://schemas.microsoft.com/office/drawing/2014/main" id="{00948ECA-37B2-409A-A465-EA483592F8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備前市</a:t>
              </a:r>
            </a:p>
          </p:txBody>
        </p:sp>
      </p:grpSp>
      <p:grpSp>
        <p:nvGrpSpPr>
          <p:cNvPr id="20567" name="Group 87">
            <a:extLst>
              <a:ext uri="{FF2B5EF4-FFF2-40B4-BE49-F238E27FC236}">
                <a16:creationId xmlns:a16="http://schemas.microsoft.com/office/drawing/2014/main" id="{67E41066-EF9D-412D-A522-DECE2A0DE93B}"/>
              </a:ext>
            </a:extLst>
          </p:cNvPr>
          <p:cNvGrpSpPr>
            <a:grpSpLocks/>
          </p:cNvGrpSpPr>
          <p:nvPr/>
        </p:nvGrpSpPr>
        <p:grpSpPr bwMode="auto">
          <a:xfrm>
            <a:off x="3052763" y="3294063"/>
            <a:ext cx="396875" cy="133350"/>
            <a:chOff x="913" y="1667"/>
            <a:chExt cx="250" cy="84"/>
          </a:xfrm>
        </p:grpSpPr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15E564B0-4627-438C-8594-A4595FB83C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6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新見市</a:t>
              </a:r>
            </a:p>
          </p:txBody>
        </p:sp>
        <p:sp>
          <p:nvSpPr>
            <p:cNvPr id="20569" name="WordArt 89">
              <a:extLst>
                <a:ext uri="{FF2B5EF4-FFF2-40B4-BE49-F238E27FC236}">
                  <a16:creationId xmlns:a16="http://schemas.microsoft.com/office/drawing/2014/main" id="{E5630489-B196-4FD7-9252-3EE81A4CA8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6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新見市</a:t>
              </a:r>
            </a:p>
          </p:txBody>
        </p:sp>
      </p:grpSp>
      <p:grpSp>
        <p:nvGrpSpPr>
          <p:cNvPr id="20570" name="Group 90">
            <a:extLst>
              <a:ext uri="{FF2B5EF4-FFF2-40B4-BE49-F238E27FC236}">
                <a16:creationId xmlns:a16="http://schemas.microsoft.com/office/drawing/2014/main" id="{9EDC80D6-1A6F-4069-ABA8-645F97EF4EB3}"/>
              </a:ext>
            </a:extLst>
          </p:cNvPr>
          <p:cNvGrpSpPr>
            <a:grpSpLocks/>
          </p:cNvGrpSpPr>
          <p:nvPr/>
        </p:nvGrpSpPr>
        <p:grpSpPr bwMode="auto">
          <a:xfrm>
            <a:off x="7462838" y="4733925"/>
            <a:ext cx="396875" cy="133350"/>
            <a:chOff x="573" y="2172"/>
            <a:chExt cx="250" cy="84"/>
          </a:xfrm>
        </p:grpSpPr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ABC8961C-2453-4C86-B564-387E3D4986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17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赤磐市</a:t>
              </a:r>
            </a:p>
          </p:txBody>
        </p:sp>
        <p:sp>
          <p:nvSpPr>
            <p:cNvPr id="20572" name="WordArt 92">
              <a:extLst>
                <a:ext uri="{FF2B5EF4-FFF2-40B4-BE49-F238E27FC236}">
                  <a16:creationId xmlns:a16="http://schemas.microsoft.com/office/drawing/2014/main" id="{25E3DF10-975D-4DF2-BE9C-98D615CE4D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17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赤磐市</a:t>
              </a:r>
            </a:p>
          </p:txBody>
        </p:sp>
      </p:grpSp>
      <p:grpSp>
        <p:nvGrpSpPr>
          <p:cNvPr id="20573" name="Group 93">
            <a:extLst>
              <a:ext uri="{FF2B5EF4-FFF2-40B4-BE49-F238E27FC236}">
                <a16:creationId xmlns:a16="http://schemas.microsoft.com/office/drawing/2014/main" id="{922A1926-B46A-4874-8B89-A528106FDE73}"/>
              </a:ext>
            </a:extLst>
          </p:cNvPr>
          <p:cNvGrpSpPr>
            <a:grpSpLocks/>
          </p:cNvGrpSpPr>
          <p:nvPr/>
        </p:nvGrpSpPr>
        <p:grpSpPr bwMode="auto">
          <a:xfrm>
            <a:off x="4762500" y="2124075"/>
            <a:ext cx="396875" cy="133350"/>
            <a:chOff x="913" y="2089"/>
            <a:chExt cx="250" cy="84"/>
          </a:xfrm>
        </p:grpSpPr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1B7614AC-D137-4016-B3C8-074FEA2205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0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真庭市</a:t>
              </a:r>
            </a:p>
          </p:txBody>
        </p:sp>
        <p:sp>
          <p:nvSpPr>
            <p:cNvPr id="20575" name="WordArt 95">
              <a:extLst>
                <a:ext uri="{FF2B5EF4-FFF2-40B4-BE49-F238E27FC236}">
                  <a16:creationId xmlns:a16="http://schemas.microsoft.com/office/drawing/2014/main" id="{E25C289A-A66B-4292-8BDB-FA9D064509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0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真庭市</a:t>
              </a:r>
            </a:p>
          </p:txBody>
        </p:sp>
      </p:grpSp>
      <p:grpSp>
        <p:nvGrpSpPr>
          <p:cNvPr id="20576" name="Group 96">
            <a:extLst>
              <a:ext uri="{FF2B5EF4-FFF2-40B4-BE49-F238E27FC236}">
                <a16:creationId xmlns:a16="http://schemas.microsoft.com/office/drawing/2014/main" id="{C0B0B4B6-0FA7-441A-A1D8-59EAEC41C9FB}"/>
              </a:ext>
            </a:extLst>
          </p:cNvPr>
          <p:cNvGrpSpPr>
            <a:grpSpLocks/>
          </p:cNvGrpSpPr>
          <p:nvPr/>
        </p:nvGrpSpPr>
        <p:grpSpPr bwMode="auto">
          <a:xfrm>
            <a:off x="9082088" y="2663825"/>
            <a:ext cx="396875" cy="133350"/>
            <a:chOff x="573" y="2429"/>
            <a:chExt cx="250" cy="84"/>
          </a:xfrm>
        </p:grpSpPr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46768982-1AAB-44D8-9684-FFF7DEC6CF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4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美作市</a:t>
              </a:r>
            </a:p>
          </p:txBody>
        </p:sp>
        <p:sp>
          <p:nvSpPr>
            <p:cNvPr id="20578" name="WordArt 98">
              <a:extLst>
                <a:ext uri="{FF2B5EF4-FFF2-40B4-BE49-F238E27FC236}">
                  <a16:creationId xmlns:a16="http://schemas.microsoft.com/office/drawing/2014/main" id="{95C16127-0714-4CEB-9B63-0025EAA1F3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4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美作市</a:t>
              </a:r>
            </a:p>
          </p:txBody>
        </p:sp>
      </p:grpSp>
      <p:grpSp>
        <p:nvGrpSpPr>
          <p:cNvPr id="20579" name="Group 99">
            <a:extLst>
              <a:ext uri="{FF2B5EF4-FFF2-40B4-BE49-F238E27FC236}">
                <a16:creationId xmlns:a16="http://schemas.microsoft.com/office/drawing/2014/main" id="{BE5DF52F-8698-4086-A5FC-6D47D14ACA85}"/>
              </a:ext>
            </a:extLst>
          </p:cNvPr>
          <p:cNvGrpSpPr>
            <a:grpSpLocks/>
          </p:cNvGrpSpPr>
          <p:nvPr/>
        </p:nvGrpSpPr>
        <p:grpSpPr bwMode="auto">
          <a:xfrm>
            <a:off x="4330700" y="7727950"/>
            <a:ext cx="396875" cy="133350"/>
            <a:chOff x="913" y="2346"/>
            <a:chExt cx="250" cy="84"/>
          </a:xfrm>
        </p:grpSpPr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08478045-BF93-4B8E-A603-87E2094182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3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浅口市</a:t>
              </a:r>
            </a:p>
          </p:txBody>
        </p:sp>
        <p:sp>
          <p:nvSpPr>
            <p:cNvPr id="20581" name="WordArt 101">
              <a:extLst>
                <a:ext uri="{FF2B5EF4-FFF2-40B4-BE49-F238E27FC236}">
                  <a16:creationId xmlns:a16="http://schemas.microsoft.com/office/drawing/2014/main" id="{2E342E6E-E63E-4C7E-9AEB-50CE0C669D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3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浅口市</a:t>
              </a:r>
            </a:p>
          </p:txBody>
        </p:sp>
      </p:grpSp>
      <p:grpSp>
        <p:nvGrpSpPr>
          <p:cNvPr id="20582" name="Group 102">
            <a:extLst>
              <a:ext uri="{FF2B5EF4-FFF2-40B4-BE49-F238E27FC236}">
                <a16:creationId xmlns:a16="http://schemas.microsoft.com/office/drawing/2014/main" id="{8C463747-7D27-44E2-A12C-46AD8A6A45ED}"/>
              </a:ext>
            </a:extLst>
          </p:cNvPr>
          <p:cNvGrpSpPr>
            <a:grpSpLocks/>
          </p:cNvGrpSpPr>
          <p:nvPr/>
        </p:nvGrpSpPr>
        <p:grpSpPr bwMode="auto">
          <a:xfrm>
            <a:off x="8362950" y="4913313"/>
            <a:ext cx="396875" cy="133350"/>
            <a:chOff x="573" y="2656"/>
            <a:chExt cx="250" cy="84"/>
          </a:xfrm>
        </p:grpSpPr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B16725BD-85FD-4547-81E8-3D62E80EA0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和気町</a:t>
              </a:r>
            </a:p>
          </p:txBody>
        </p:sp>
        <p:sp>
          <p:nvSpPr>
            <p:cNvPr id="20584" name="WordArt 104">
              <a:extLst>
                <a:ext uri="{FF2B5EF4-FFF2-40B4-BE49-F238E27FC236}">
                  <a16:creationId xmlns:a16="http://schemas.microsoft.com/office/drawing/2014/main" id="{1BA8C8A3-CC25-41CD-B648-F33A5E1BC7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和気町</a:t>
              </a:r>
            </a:p>
          </p:txBody>
        </p:sp>
      </p:grpSp>
      <p:grpSp>
        <p:nvGrpSpPr>
          <p:cNvPr id="20585" name="Group 105">
            <a:extLst>
              <a:ext uri="{FF2B5EF4-FFF2-40B4-BE49-F238E27FC236}">
                <a16:creationId xmlns:a16="http://schemas.microsoft.com/office/drawing/2014/main" id="{A43780F4-8ED8-4EC3-921C-F547869BA048}"/>
              </a:ext>
            </a:extLst>
          </p:cNvPr>
          <p:cNvGrpSpPr>
            <a:grpSpLocks/>
          </p:cNvGrpSpPr>
          <p:nvPr/>
        </p:nvGrpSpPr>
        <p:grpSpPr bwMode="auto">
          <a:xfrm>
            <a:off x="5883275" y="7188200"/>
            <a:ext cx="396875" cy="133350"/>
            <a:chOff x="913" y="2573"/>
            <a:chExt cx="250" cy="84"/>
          </a:xfrm>
        </p:grpSpPr>
        <p:sp>
          <p:nvSpPr>
            <p:cNvPr id="20586" name="WordArt 106">
              <a:extLst>
                <a:ext uri="{FF2B5EF4-FFF2-40B4-BE49-F238E27FC236}">
                  <a16:creationId xmlns:a16="http://schemas.microsoft.com/office/drawing/2014/main" id="{3D28AA53-F2DC-4AE5-8A61-F9479BFCAB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早島町</a:t>
              </a:r>
            </a:p>
          </p:txBody>
        </p:sp>
        <p:sp>
          <p:nvSpPr>
            <p:cNvPr id="20587" name="WordArt 107">
              <a:extLst>
                <a:ext uri="{FF2B5EF4-FFF2-40B4-BE49-F238E27FC236}">
                  <a16:creationId xmlns:a16="http://schemas.microsoft.com/office/drawing/2014/main" id="{5F26AD35-C91E-4246-91B1-F9AFBF4855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早島町</a:t>
              </a:r>
            </a:p>
          </p:txBody>
        </p:sp>
      </p:grpSp>
      <p:grpSp>
        <p:nvGrpSpPr>
          <p:cNvPr id="20588" name="Group 108">
            <a:extLst>
              <a:ext uri="{FF2B5EF4-FFF2-40B4-BE49-F238E27FC236}">
                <a16:creationId xmlns:a16="http://schemas.microsoft.com/office/drawing/2014/main" id="{F62B91DD-0C22-4771-A48D-09F85097C64A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7546975"/>
            <a:ext cx="396875" cy="133350"/>
            <a:chOff x="573" y="2935"/>
            <a:chExt cx="250" cy="84"/>
          </a:xfrm>
        </p:grpSpPr>
        <p:sp>
          <p:nvSpPr>
            <p:cNvPr id="20589" name="WordArt 109">
              <a:extLst>
                <a:ext uri="{FF2B5EF4-FFF2-40B4-BE49-F238E27FC236}">
                  <a16:creationId xmlns:a16="http://schemas.microsoft.com/office/drawing/2014/main" id="{F69D25BC-9AB7-4442-9C90-E08CADDC37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293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里庄町</a:t>
              </a:r>
            </a:p>
          </p:txBody>
        </p:sp>
        <p:sp>
          <p:nvSpPr>
            <p:cNvPr id="20590" name="WordArt 110">
              <a:extLst>
                <a:ext uri="{FF2B5EF4-FFF2-40B4-BE49-F238E27FC236}">
                  <a16:creationId xmlns:a16="http://schemas.microsoft.com/office/drawing/2014/main" id="{A07CB214-5C18-4D62-B26D-78EA363E70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93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里庄町</a:t>
              </a:r>
            </a:p>
          </p:txBody>
        </p:sp>
      </p:grpSp>
      <p:grpSp>
        <p:nvGrpSpPr>
          <p:cNvPr id="20591" name="Group 111">
            <a:extLst>
              <a:ext uri="{FF2B5EF4-FFF2-40B4-BE49-F238E27FC236}">
                <a16:creationId xmlns:a16="http://schemas.microsoft.com/office/drawing/2014/main" id="{45B401AE-4E44-43B1-BB82-2D95244FBAED}"/>
              </a:ext>
            </a:extLst>
          </p:cNvPr>
          <p:cNvGrpSpPr>
            <a:grpSpLocks/>
          </p:cNvGrpSpPr>
          <p:nvPr/>
        </p:nvGrpSpPr>
        <p:grpSpPr bwMode="auto">
          <a:xfrm>
            <a:off x="4330700" y="7007225"/>
            <a:ext cx="396875" cy="133350"/>
            <a:chOff x="913" y="2852"/>
            <a:chExt cx="250" cy="84"/>
          </a:xfrm>
        </p:grpSpPr>
        <p:sp>
          <p:nvSpPr>
            <p:cNvPr id="20592" name="WordArt 112">
              <a:extLst>
                <a:ext uri="{FF2B5EF4-FFF2-40B4-BE49-F238E27FC236}">
                  <a16:creationId xmlns:a16="http://schemas.microsoft.com/office/drawing/2014/main" id="{F3D56382-3C28-43E1-954A-30076FFBF3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8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矢掛町</a:t>
              </a:r>
            </a:p>
          </p:txBody>
        </p:sp>
        <p:sp>
          <p:nvSpPr>
            <p:cNvPr id="20593" name="WordArt 113">
              <a:extLst>
                <a:ext uri="{FF2B5EF4-FFF2-40B4-BE49-F238E27FC236}">
                  <a16:creationId xmlns:a16="http://schemas.microsoft.com/office/drawing/2014/main" id="{E930101B-819E-4469-B164-1CA0440E39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8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矢掛町</a:t>
              </a:r>
            </a:p>
          </p:txBody>
        </p:sp>
      </p:grpSp>
      <p:grpSp>
        <p:nvGrpSpPr>
          <p:cNvPr id="20594" name="Group 114">
            <a:extLst>
              <a:ext uri="{FF2B5EF4-FFF2-40B4-BE49-F238E27FC236}">
                <a16:creationId xmlns:a16="http://schemas.microsoft.com/office/drawing/2014/main" id="{149113B5-3A41-411C-884B-21E5A79530C1}"/>
              </a:ext>
            </a:extLst>
          </p:cNvPr>
          <p:cNvGrpSpPr>
            <a:grpSpLocks/>
          </p:cNvGrpSpPr>
          <p:nvPr/>
        </p:nvGrpSpPr>
        <p:grpSpPr bwMode="auto">
          <a:xfrm>
            <a:off x="3502025" y="1582738"/>
            <a:ext cx="396875" cy="133350"/>
            <a:chOff x="573" y="3110"/>
            <a:chExt cx="250" cy="84"/>
          </a:xfrm>
        </p:grpSpPr>
        <p:sp>
          <p:nvSpPr>
            <p:cNvPr id="20595" name="WordArt 115">
              <a:extLst>
                <a:ext uri="{FF2B5EF4-FFF2-40B4-BE49-F238E27FC236}">
                  <a16:creationId xmlns:a16="http://schemas.microsoft.com/office/drawing/2014/main" id="{71DC1050-4A22-4CB6-9E3D-02C3458EAC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新庄村</a:t>
              </a:r>
            </a:p>
          </p:txBody>
        </p:sp>
        <p:sp>
          <p:nvSpPr>
            <p:cNvPr id="20596" name="WordArt 116">
              <a:extLst>
                <a:ext uri="{FF2B5EF4-FFF2-40B4-BE49-F238E27FC236}">
                  <a16:creationId xmlns:a16="http://schemas.microsoft.com/office/drawing/2014/main" id="{DCE17D85-3142-4212-AFDA-EA90754C04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新庄村</a:t>
              </a:r>
            </a:p>
          </p:txBody>
        </p:sp>
      </p:grpSp>
      <p:grpSp>
        <p:nvGrpSpPr>
          <p:cNvPr id="20597" name="Group 117">
            <a:extLst>
              <a:ext uri="{FF2B5EF4-FFF2-40B4-BE49-F238E27FC236}">
                <a16:creationId xmlns:a16="http://schemas.microsoft.com/office/drawing/2014/main" id="{E46B35EE-B813-4369-802F-919077D86ADA}"/>
              </a:ext>
            </a:extLst>
          </p:cNvPr>
          <p:cNvGrpSpPr>
            <a:grpSpLocks/>
          </p:cNvGrpSpPr>
          <p:nvPr/>
        </p:nvGrpSpPr>
        <p:grpSpPr bwMode="auto">
          <a:xfrm>
            <a:off x="6202363" y="1582738"/>
            <a:ext cx="396875" cy="133350"/>
            <a:chOff x="913" y="3027"/>
            <a:chExt cx="250" cy="84"/>
          </a:xfrm>
        </p:grpSpPr>
        <p:sp>
          <p:nvSpPr>
            <p:cNvPr id="20598" name="WordArt 118">
              <a:extLst>
                <a:ext uri="{FF2B5EF4-FFF2-40B4-BE49-F238E27FC236}">
                  <a16:creationId xmlns:a16="http://schemas.microsoft.com/office/drawing/2014/main" id="{724E2987-ADCC-4668-8E75-0E52ABD191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0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鏡野町</a:t>
              </a:r>
            </a:p>
          </p:txBody>
        </p:sp>
        <p:sp>
          <p:nvSpPr>
            <p:cNvPr id="20599" name="WordArt 119">
              <a:extLst>
                <a:ext uri="{FF2B5EF4-FFF2-40B4-BE49-F238E27FC236}">
                  <a16:creationId xmlns:a16="http://schemas.microsoft.com/office/drawing/2014/main" id="{317591A5-9637-432C-98FB-789A589CC7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0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鏡野町</a:t>
              </a:r>
            </a:p>
          </p:txBody>
        </p:sp>
      </p:grpSp>
      <p:grpSp>
        <p:nvGrpSpPr>
          <p:cNvPr id="20600" name="Group 120">
            <a:extLst>
              <a:ext uri="{FF2B5EF4-FFF2-40B4-BE49-F238E27FC236}">
                <a16:creationId xmlns:a16="http://schemas.microsoft.com/office/drawing/2014/main" id="{2C33C5EC-C8C0-4532-99EC-BD26CEB81BB3}"/>
              </a:ext>
            </a:extLst>
          </p:cNvPr>
          <p:cNvGrpSpPr>
            <a:grpSpLocks/>
          </p:cNvGrpSpPr>
          <p:nvPr/>
        </p:nvGrpSpPr>
        <p:grpSpPr bwMode="auto">
          <a:xfrm>
            <a:off x="8181975" y="3563938"/>
            <a:ext cx="396875" cy="133350"/>
            <a:chOff x="686" y="3420"/>
            <a:chExt cx="250" cy="84"/>
          </a:xfrm>
        </p:grpSpPr>
        <p:sp>
          <p:nvSpPr>
            <p:cNvPr id="20601" name="WordArt 121">
              <a:extLst>
                <a:ext uri="{FF2B5EF4-FFF2-40B4-BE49-F238E27FC236}">
                  <a16:creationId xmlns:a16="http://schemas.microsoft.com/office/drawing/2014/main" id="{37D0907C-332D-431F-9425-55B43C223C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勝央町</a:t>
              </a:r>
            </a:p>
          </p:txBody>
        </p:sp>
        <p:sp>
          <p:nvSpPr>
            <p:cNvPr id="20602" name="WordArt 122">
              <a:extLst>
                <a:ext uri="{FF2B5EF4-FFF2-40B4-BE49-F238E27FC236}">
                  <a16:creationId xmlns:a16="http://schemas.microsoft.com/office/drawing/2014/main" id="{28F98E9B-33FD-46EC-B0A9-B973329CF3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勝央町</a:t>
              </a:r>
            </a:p>
          </p:txBody>
        </p:sp>
      </p:grpSp>
      <p:grpSp>
        <p:nvGrpSpPr>
          <p:cNvPr id="20603" name="Group 123">
            <a:extLst>
              <a:ext uri="{FF2B5EF4-FFF2-40B4-BE49-F238E27FC236}">
                <a16:creationId xmlns:a16="http://schemas.microsoft.com/office/drawing/2014/main" id="{702A895D-7C9E-4012-9C65-67F877B7B7DC}"/>
              </a:ext>
            </a:extLst>
          </p:cNvPr>
          <p:cNvGrpSpPr>
            <a:grpSpLocks/>
          </p:cNvGrpSpPr>
          <p:nvPr/>
        </p:nvGrpSpPr>
        <p:grpSpPr bwMode="auto">
          <a:xfrm>
            <a:off x="8181975" y="2933700"/>
            <a:ext cx="396875" cy="133350"/>
            <a:chOff x="1026" y="3337"/>
            <a:chExt cx="250" cy="84"/>
          </a:xfrm>
        </p:grpSpPr>
        <p:sp>
          <p:nvSpPr>
            <p:cNvPr id="20604" name="WordArt 124">
              <a:extLst>
                <a:ext uri="{FF2B5EF4-FFF2-40B4-BE49-F238E27FC236}">
                  <a16:creationId xmlns:a16="http://schemas.microsoft.com/office/drawing/2014/main" id="{4EEBC8FA-7B25-4BAC-9540-92227FE6DC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333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奈義町</a:t>
              </a:r>
            </a:p>
          </p:txBody>
        </p:sp>
        <p:sp>
          <p:nvSpPr>
            <p:cNvPr id="20605" name="WordArt 125">
              <a:extLst>
                <a:ext uri="{FF2B5EF4-FFF2-40B4-BE49-F238E27FC236}">
                  <a16:creationId xmlns:a16="http://schemas.microsoft.com/office/drawing/2014/main" id="{305775CE-D481-4E0A-9873-B7BF9B0D38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333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奈義町</a:t>
              </a:r>
            </a:p>
          </p:txBody>
        </p:sp>
      </p:grpSp>
      <p:grpSp>
        <p:nvGrpSpPr>
          <p:cNvPr id="20606" name="Group 126">
            <a:extLst>
              <a:ext uri="{FF2B5EF4-FFF2-40B4-BE49-F238E27FC236}">
                <a16:creationId xmlns:a16="http://schemas.microsoft.com/office/drawing/2014/main" id="{DF0367D1-B079-4608-AEF0-C48F52C59FAF}"/>
              </a:ext>
            </a:extLst>
          </p:cNvPr>
          <p:cNvGrpSpPr>
            <a:grpSpLocks/>
          </p:cNvGrpSpPr>
          <p:nvPr/>
        </p:nvGrpSpPr>
        <p:grpSpPr bwMode="auto">
          <a:xfrm>
            <a:off x="6653213" y="3294063"/>
            <a:ext cx="396875" cy="133350"/>
            <a:chOff x="686" y="3677"/>
            <a:chExt cx="250" cy="84"/>
          </a:xfrm>
        </p:grpSpPr>
        <p:sp>
          <p:nvSpPr>
            <p:cNvPr id="20607" name="WordArt 127">
              <a:extLst>
                <a:ext uri="{FF2B5EF4-FFF2-40B4-BE49-F238E27FC236}">
                  <a16:creationId xmlns:a16="http://schemas.microsoft.com/office/drawing/2014/main" id="{4AF4CE8B-D296-4409-896D-FD53F42593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67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美咲町</a:t>
              </a:r>
            </a:p>
          </p:txBody>
        </p:sp>
        <p:sp>
          <p:nvSpPr>
            <p:cNvPr id="20608" name="WordArt 128">
              <a:extLst>
                <a:ext uri="{FF2B5EF4-FFF2-40B4-BE49-F238E27FC236}">
                  <a16:creationId xmlns:a16="http://schemas.microsoft.com/office/drawing/2014/main" id="{A5467BEF-C05C-4787-949E-AFECAEC13F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67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美咲町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1594</TotalTime>
  <Words>528</Words>
  <PresentationFormat>A3 297x420 mm</PresentationFormat>
  <Paragraphs>496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岡山県の地図</dc:title>
  <dc:subject>岡山県の地図</dc:subject>
  <dc:creator>digipot.net</dc:creator>
  <cp:revision>1</cp:revision>
  <dcterms:created xsi:type="dcterms:W3CDTF">2011-09-01T12:09:10Z</dcterms:created>
  <dcterms:modified xsi:type="dcterms:W3CDTF">2019-01-28T01:58:16Z</dcterms:modified>
  <cp:version>1</cp:version>
</cp:coreProperties>
</file>